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3"/>
  </p:notesMasterIdLst>
  <p:sldIdLst>
    <p:sldId id="256" r:id="rId2"/>
    <p:sldId id="258" r:id="rId3"/>
    <p:sldId id="265" r:id="rId4"/>
    <p:sldId id="260" r:id="rId5"/>
    <p:sldId id="262" r:id="rId6"/>
    <p:sldId id="299" r:id="rId7"/>
    <p:sldId id="300" r:id="rId8"/>
    <p:sldId id="297" r:id="rId9"/>
    <p:sldId id="301" r:id="rId10"/>
    <p:sldId id="302" r:id="rId11"/>
    <p:sldId id="298" r:id="rId12"/>
    <p:sldId id="303" r:id="rId13"/>
    <p:sldId id="304" r:id="rId14"/>
    <p:sldId id="261" r:id="rId15"/>
    <p:sldId id="263" r:id="rId16"/>
    <p:sldId id="259" r:id="rId17"/>
    <p:sldId id="305" r:id="rId18"/>
    <p:sldId id="306" r:id="rId19"/>
    <p:sldId id="269" r:id="rId20"/>
    <p:sldId id="307" r:id="rId21"/>
    <p:sldId id="267" r:id="rId22"/>
  </p:sldIdLst>
  <p:sldSz cx="9144000" cy="5143500" type="screen16x9"/>
  <p:notesSz cx="6858000" cy="9144000"/>
  <p:embeddedFontLst>
    <p:embeddedFont>
      <p:font typeface="Anaheim" panose="020B0604020202020204" charset="0"/>
      <p:regular r:id="rId24"/>
    </p:embeddedFont>
    <p:embeddedFont>
      <p:font typeface="Aptos Narrow" panose="020B0004020202020204" pitchFamily="34" charset="0"/>
      <p:regular r:id="rId25"/>
      <p:bold r:id="rId26"/>
    </p:embeddedFont>
    <p:embeddedFont>
      <p:font typeface="Arial Black" panose="020B0A04020102020204" pitchFamily="34" charset="0"/>
      <p:bold r:id="rId27"/>
    </p:embeddedFont>
    <p:embeddedFont>
      <p:font typeface="Barlow" panose="00000500000000000000" pitchFamily="2" charset="0"/>
      <p:regular r:id="rId28"/>
      <p:bold r:id="rId29"/>
      <p:italic r:id="rId30"/>
      <p:boldItalic r:id="rId31"/>
    </p:embeddedFont>
    <p:embeddedFont>
      <p:font typeface="Chivo" panose="020B0604020202020204" charset="0"/>
      <p:regular r:id="rId32"/>
      <p:bold r:id="rId33"/>
      <p:italic r:id="rId34"/>
      <p:boldItalic r:id="rId35"/>
    </p:embeddedFont>
    <p:embeddedFont>
      <p:font typeface="Chivo SemiBold" panose="020B0604020202020204" charset="0"/>
      <p:regular r:id="rId36"/>
      <p:bold r:id="rId37"/>
      <p:italic r:id="rId38"/>
      <p:boldItalic r:id="rId39"/>
    </p:embeddedFont>
    <p:embeddedFont>
      <p:font typeface="Nunito Light" pitchFamily="2" charset="0"/>
      <p:regular r:id="rId40"/>
      <p: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1B1A"/>
    <a:srgbClr val="B3CCCB"/>
    <a:srgbClr val="1C4B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1892A03-BD31-41E9-A8A3-901E19F7E179}">
  <a:tblStyle styleId="{C1892A03-BD31-41E9-A8A3-901E19F7E1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B9A8AAC-8128-48C4-A6FE-9EEBB5CC971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740" y="5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258A3B-FF11-4125-A8F4-AB39D83FF26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6642FBFF-93E2-4B4E-8A26-F8801596BD01}">
      <dgm:prSet phldrT="[Text]" custT="1"/>
      <dgm:spPr/>
      <dgm:t>
        <a:bodyPr/>
        <a:lstStyle/>
        <a:p>
          <a:r>
            <a:rPr lang="en-IN" sz="2800" dirty="0"/>
            <a:t>HARDWARE</a:t>
          </a:r>
        </a:p>
      </dgm:t>
    </dgm:pt>
    <dgm:pt modelId="{4CBCCEDB-FB50-4E95-AA64-70055A4338D8}" type="parTrans" cxnId="{84CCEA9D-28A9-4C47-93CE-1ABF54F3735D}">
      <dgm:prSet/>
      <dgm:spPr/>
      <dgm:t>
        <a:bodyPr/>
        <a:lstStyle/>
        <a:p>
          <a:endParaRPr lang="en-IN"/>
        </a:p>
      </dgm:t>
    </dgm:pt>
    <dgm:pt modelId="{F6B989C2-3031-4AC3-867E-8202DE43EBB1}" type="sibTrans" cxnId="{84CCEA9D-28A9-4C47-93CE-1ABF54F3735D}">
      <dgm:prSet/>
      <dgm:spPr/>
      <dgm:t>
        <a:bodyPr/>
        <a:lstStyle/>
        <a:p>
          <a:endParaRPr lang="en-IN"/>
        </a:p>
      </dgm:t>
    </dgm:pt>
    <dgm:pt modelId="{93B67B30-4438-4862-B462-873E56BE05C9}">
      <dgm:prSet phldrT="[Text]"/>
      <dgm:spPr>
        <a:ln>
          <a:noFill/>
        </a:ln>
      </dgm:spPr>
      <dgm:t>
        <a:bodyPr/>
        <a:lstStyle/>
        <a:p>
          <a:r>
            <a:rPr lang="en-IN" dirty="0">
              <a:solidFill>
                <a:schemeClr val="accent1"/>
              </a:solidFill>
              <a:latin typeface="Aptos Narrow" panose="020B0004020202020204" pitchFamily="34" charset="0"/>
            </a:rPr>
            <a:t>Processor</a:t>
          </a:r>
        </a:p>
      </dgm:t>
    </dgm:pt>
    <dgm:pt modelId="{BC5FAF0D-6693-4F23-BA73-EB94AE65A3B6}" type="parTrans" cxnId="{1646FC2D-AB7C-49C0-8BCB-522079B57CE3}">
      <dgm:prSet/>
      <dgm:spPr>
        <a:ln>
          <a:solidFill>
            <a:schemeClr val="bg1">
              <a:lumMod val="75000"/>
            </a:schemeClr>
          </a:solidFill>
        </a:ln>
      </dgm:spPr>
      <dgm:t>
        <a:bodyPr/>
        <a:lstStyle/>
        <a:p>
          <a:endParaRPr lang="en-IN"/>
        </a:p>
      </dgm:t>
    </dgm:pt>
    <dgm:pt modelId="{676CBE6C-F2F4-41E7-A4BE-32B7F171A0B2}" type="sibTrans" cxnId="{1646FC2D-AB7C-49C0-8BCB-522079B57CE3}">
      <dgm:prSet/>
      <dgm:spPr/>
      <dgm:t>
        <a:bodyPr/>
        <a:lstStyle/>
        <a:p>
          <a:endParaRPr lang="en-IN"/>
        </a:p>
      </dgm:t>
    </dgm:pt>
    <dgm:pt modelId="{AA5154C9-BA9D-4633-8905-7A08E192CC32}">
      <dgm:prSet phldrT="[Text]"/>
      <dgm:spPr>
        <a:ln>
          <a:noFill/>
        </a:ln>
      </dgm:spPr>
      <dgm:t>
        <a:bodyPr/>
        <a:lstStyle/>
        <a:p>
          <a:r>
            <a:rPr lang="en-IN" dirty="0">
              <a:solidFill>
                <a:schemeClr val="accent1"/>
              </a:solidFill>
              <a:latin typeface="Aptos Narrow" panose="020B0004020202020204" pitchFamily="34" charset="0"/>
            </a:rPr>
            <a:t>Memory (RAM)</a:t>
          </a:r>
        </a:p>
      </dgm:t>
    </dgm:pt>
    <dgm:pt modelId="{4D007689-9619-4BD1-A843-50DA5C721A13}" type="parTrans" cxnId="{BCD157E0-8369-4F11-8C68-01EBEA9BBB9D}">
      <dgm:prSet/>
      <dgm:spPr>
        <a:ln>
          <a:solidFill>
            <a:schemeClr val="bg1">
              <a:lumMod val="75000"/>
            </a:schemeClr>
          </a:solidFill>
        </a:ln>
      </dgm:spPr>
      <dgm:t>
        <a:bodyPr/>
        <a:lstStyle/>
        <a:p>
          <a:endParaRPr lang="en-IN"/>
        </a:p>
      </dgm:t>
    </dgm:pt>
    <dgm:pt modelId="{60608F6A-24B8-45EC-8853-496DB756531B}" type="sibTrans" cxnId="{BCD157E0-8369-4F11-8C68-01EBEA9BBB9D}">
      <dgm:prSet/>
      <dgm:spPr/>
      <dgm:t>
        <a:bodyPr/>
        <a:lstStyle/>
        <a:p>
          <a:endParaRPr lang="en-IN"/>
        </a:p>
      </dgm:t>
    </dgm:pt>
    <dgm:pt modelId="{08462916-ADB5-4CCC-99BD-89CC99FBA568}">
      <dgm:prSet phldrT="[Text]" custT="1"/>
      <dgm:spPr/>
      <dgm:t>
        <a:bodyPr/>
        <a:lstStyle/>
        <a:p>
          <a:r>
            <a:rPr lang="en-IN" sz="2800" dirty="0"/>
            <a:t>SOFTWARE</a:t>
          </a:r>
        </a:p>
      </dgm:t>
    </dgm:pt>
    <dgm:pt modelId="{51542B3F-92A6-48D7-B129-136859C33654}" type="parTrans" cxnId="{297FEED5-6333-4608-A0E4-1D350F3B33A0}">
      <dgm:prSet/>
      <dgm:spPr/>
      <dgm:t>
        <a:bodyPr/>
        <a:lstStyle/>
        <a:p>
          <a:endParaRPr lang="en-IN"/>
        </a:p>
      </dgm:t>
    </dgm:pt>
    <dgm:pt modelId="{28F55473-459B-421B-BB0D-C17E6FB9141B}" type="sibTrans" cxnId="{297FEED5-6333-4608-A0E4-1D350F3B33A0}">
      <dgm:prSet/>
      <dgm:spPr/>
      <dgm:t>
        <a:bodyPr/>
        <a:lstStyle/>
        <a:p>
          <a:endParaRPr lang="en-IN"/>
        </a:p>
      </dgm:t>
    </dgm:pt>
    <dgm:pt modelId="{5A734CF5-D1C4-4857-9BCA-A8A7498A4F40}">
      <dgm:prSet phldrT="[Text]"/>
      <dgm:spPr>
        <a:ln>
          <a:noFill/>
        </a:ln>
      </dgm:spPr>
      <dgm:t>
        <a:bodyPr/>
        <a:lstStyle/>
        <a:p>
          <a:r>
            <a:rPr lang="en-IN" dirty="0">
              <a:solidFill>
                <a:schemeClr val="accent1"/>
              </a:solidFill>
              <a:latin typeface="Aptos Narrow" panose="020B0004020202020204" pitchFamily="34" charset="0"/>
            </a:rPr>
            <a:t>Python Environment</a:t>
          </a:r>
        </a:p>
      </dgm:t>
    </dgm:pt>
    <dgm:pt modelId="{73BB2B12-1F59-4DE5-9366-E0B205B4FD8A}" type="parTrans" cxnId="{6B03D9CF-7AE0-4998-8854-F62AB66194FE}">
      <dgm:prSet/>
      <dgm:spPr>
        <a:ln>
          <a:solidFill>
            <a:schemeClr val="bg1">
              <a:lumMod val="75000"/>
            </a:schemeClr>
          </a:solidFill>
        </a:ln>
      </dgm:spPr>
      <dgm:t>
        <a:bodyPr/>
        <a:lstStyle/>
        <a:p>
          <a:endParaRPr lang="en-IN"/>
        </a:p>
      </dgm:t>
    </dgm:pt>
    <dgm:pt modelId="{FFF67182-310D-4572-86D1-7F2D531E784F}" type="sibTrans" cxnId="{6B03D9CF-7AE0-4998-8854-F62AB66194FE}">
      <dgm:prSet/>
      <dgm:spPr/>
      <dgm:t>
        <a:bodyPr/>
        <a:lstStyle/>
        <a:p>
          <a:endParaRPr lang="en-IN"/>
        </a:p>
      </dgm:t>
    </dgm:pt>
    <dgm:pt modelId="{39FE3EFD-E39F-483C-96C6-109AAEB02BAE}">
      <dgm:prSet phldrT="[Text]"/>
      <dgm:spPr>
        <a:ln>
          <a:noFill/>
        </a:ln>
      </dgm:spPr>
      <dgm:t>
        <a:bodyPr/>
        <a:lstStyle/>
        <a:p>
          <a:r>
            <a:rPr lang="en-IN" dirty="0">
              <a:solidFill>
                <a:schemeClr val="accent1"/>
              </a:solidFill>
              <a:latin typeface="Aptos Narrow" panose="020B0004020202020204" pitchFamily="34" charset="0"/>
            </a:rPr>
            <a:t>Additional Libraries</a:t>
          </a:r>
        </a:p>
      </dgm:t>
    </dgm:pt>
    <dgm:pt modelId="{338FBF37-07AA-4884-9D43-306A7D4262AD}" type="parTrans" cxnId="{6AB663E4-28F8-4F9B-B916-443C1A96D31F}">
      <dgm:prSet/>
      <dgm:spPr>
        <a:solidFill>
          <a:schemeClr val="accent1">
            <a:hueOff val="0"/>
            <a:satOff val="0"/>
            <a:lumOff val="0"/>
          </a:schemeClr>
        </a:solidFill>
        <a:ln>
          <a:solidFill>
            <a:schemeClr val="bg1">
              <a:lumMod val="75000"/>
            </a:schemeClr>
          </a:solidFill>
        </a:ln>
      </dgm:spPr>
      <dgm:t>
        <a:bodyPr/>
        <a:lstStyle/>
        <a:p>
          <a:endParaRPr lang="en-IN"/>
        </a:p>
      </dgm:t>
    </dgm:pt>
    <dgm:pt modelId="{A841C8EF-F617-492B-B3E4-9897F4BDDB16}" type="sibTrans" cxnId="{6AB663E4-28F8-4F9B-B916-443C1A96D31F}">
      <dgm:prSet/>
      <dgm:spPr/>
      <dgm:t>
        <a:bodyPr/>
        <a:lstStyle/>
        <a:p>
          <a:endParaRPr lang="en-IN"/>
        </a:p>
      </dgm:t>
    </dgm:pt>
    <dgm:pt modelId="{B843AE18-68B6-42CF-8C37-CC1A1D341274}">
      <dgm:prSet phldrT="[Text]"/>
      <dgm:spPr>
        <a:ln>
          <a:noFill/>
        </a:ln>
      </dgm:spPr>
      <dgm:t>
        <a:bodyPr/>
        <a:lstStyle/>
        <a:p>
          <a:r>
            <a:rPr lang="en-IN" dirty="0">
              <a:solidFill>
                <a:schemeClr val="accent1"/>
              </a:solidFill>
              <a:latin typeface="Aptos Narrow" panose="020B0004020202020204" pitchFamily="34" charset="0"/>
            </a:rPr>
            <a:t>Storage</a:t>
          </a:r>
        </a:p>
      </dgm:t>
    </dgm:pt>
    <dgm:pt modelId="{BFD5308B-9BF4-4FF9-82EA-5718846F17A8}" type="parTrans" cxnId="{B573DF32-21F1-40F0-939B-32E6026AEC05}">
      <dgm:prSet/>
      <dgm:spPr>
        <a:solidFill>
          <a:schemeClr val="accent1">
            <a:hueOff val="0"/>
            <a:satOff val="0"/>
            <a:lumOff val="0"/>
          </a:schemeClr>
        </a:solidFill>
        <a:ln>
          <a:solidFill>
            <a:schemeClr val="bg1">
              <a:lumMod val="75000"/>
            </a:schemeClr>
          </a:solidFill>
        </a:ln>
      </dgm:spPr>
      <dgm:t>
        <a:bodyPr/>
        <a:lstStyle/>
        <a:p>
          <a:endParaRPr lang="en-IN"/>
        </a:p>
      </dgm:t>
    </dgm:pt>
    <dgm:pt modelId="{A71CE430-2BEB-44F2-833A-C12E2ADBF1A3}" type="sibTrans" cxnId="{B573DF32-21F1-40F0-939B-32E6026AEC05}">
      <dgm:prSet/>
      <dgm:spPr/>
      <dgm:t>
        <a:bodyPr/>
        <a:lstStyle/>
        <a:p>
          <a:endParaRPr lang="en-IN"/>
        </a:p>
      </dgm:t>
    </dgm:pt>
    <dgm:pt modelId="{41404942-AB25-434F-AFBE-DA181D8FC59F}" type="pres">
      <dgm:prSet presAssocID="{D9258A3B-FF11-4125-A8F4-AB39D83FF26E}" presName="diagram" presStyleCnt="0">
        <dgm:presLayoutVars>
          <dgm:chPref val="1"/>
          <dgm:dir/>
          <dgm:animOne val="branch"/>
          <dgm:animLvl val="lvl"/>
          <dgm:resizeHandles/>
        </dgm:presLayoutVars>
      </dgm:prSet>
      <dgm:spPr/>
    </dgm:pt>
    <dgm:pt modelId="{00E58321-6F47-4161-80F8-B028BD15DF51}" type="pres">
      <dgm:prSet presAssocID="{6642FBFF-93E2-4B4E-8A26-F8801596BD01}" presName="root" presStyleCnt="0"/>
      <dgm:spPr/>
    </dgm:pt>
    <dgm:pt modelId="{09F69712-60B8-49C8-8103-39DA26F8FDB5}" type="pres">
      <dgm:prSet presAssocID="{6642FBFF-93E2-4B4E-8A26-F8801596BD01}" presName="rootComposite" presStyleCnt="0"/>
      <dgm:spPr/>
    </dgm:pt>
    <dgm:pt modelId="{688C4C2A-0A91-47A1-89E3-4BC147FF8442}" type="pres">
      <dgm:prSet presAssocID="{6642FBFF-93E2-4B4E-8A26-F8801596BD01}" presName="rootText" presStyleLbl="node1" presStyleIdx="0" presStyleCnt="2" custScaleX="248081"/>
      <dgm:spPr/>
    </dgm:pt>
    <dgm:pt modelId="{08BB62A1-6DAD-4FFA-8899-8339E6A2911E}" type="pres">
      <dgm:prSet presAssocID="{6642FBFF-93E2-4B4E-8A26-F8801596BD01}" presName="rootConnector" presStyleLbl="node1" presStyleIdx="0" presStyleCnt="2"/>
      <dgm:spPr/>
    </dgm:pt>
    <dgm:pt modelId="{BD64781B-CAAE-47B7-A22C-7ED5D8810AAB}" type="pres">
      <dgm:prSet presAssocID="{6642FBFF-93E2-4B4E-8A26-F8801596BD01}" presName="childShape" presStyleCnt="0"/>
      <dgm:spPr/>
    </dgm:pt>
    <dgm:pt modelId="{8323814D-F81B-462E-95BD-D568973B620D}" type="pres">
      <dgm:prSet presAssocID="{BC5FAF0D-6693-4F23-BA73-EB94AE65A3B6}" presName="Name13" presStyleLbl="parChTrans1D2" presStyleIdx="0" presStyleCnt="5"/>
      <dgm:spPr/>
    </dgm:pt>
    <dgm:pt modelId="{ECCD3F45-6C4D-49C2-A3EB-182207E12E21}" type="pres">
      <dgm:prSet presAssocID="{93B67B30-4438-4862-B462-873E56BE05C9}" presName="childText" presStyleLbl="bgAcc1" presStyleIdx="0" presStyleCnt="5">
        <dgm:presLayoutVars>
          <dgm:bulletEnabled val="1"/>
        </dgm:presLayoutVars>
      </dgm:prSet>
      <dgm:spPr/>
    </dgm:pt>
    <dgm:pt modelId="{8A1D49EB-0286-46A5-A749-C985D4ED41FD}" type="pres">
      <dgm:prSet presAssocID="{4D007689-9619-4BD1-A843-50DA5C721A13}" presName="Name13" presStyleLbl="parChTrans1D2" presStyleIdx="1" presStyleCnt="5"/>
      <dgm:spPr/>
    </dgm:pt>
    <dgm:pt modelId="{3BDF0A76-FCC8-42E8-B46A-8A3B59182D0D}" type="pres">
      <dgm:prSet presAssocID="{AA5154C9-BA9D-4633-8905-7A08E192CC32}" presName="childText" presStyleLbl="bgAcc1" presStyleIdx="1" presStyleCnt="5">
        <dgm:presLayoutVars>
          <dgm:bulletEnabled val="1"/>
        </dgm:presLayoutVars>
      </dgm:prSet>
      <dgm:spPr/>
    </dgm:pt>
    <dgm:pt modelId="{24ACE9DA-D515-42B9-93D6-F7F674AFD030}" type="pres">
      <dgm:prSet presAssocID="{BFD5308B-9BF4-4FF9-82EA-5718846F17A8}" presName="Name13" presStyleLbl="parChTrans1D2" presStyleIdx="2" presStyleCnt="5"/>
      <dgm:spPr/>
    </dgm:pt>
    <dgm:pt modelId="{79B0AF4B-5628-49F5-BFA5-4FECAC95FC56}" type="pres">
      <dgm:prSet presAssocID="{B843AE18-68B6-42CF-8C37-CC1A1D341274}" presName="childText" presStyleLbl="bgAcc1" presStyleIdx="2" presStyleCnt="5">
        <dgm:presLayoutVars>
          <dgm:bulletEnabled val="1"/>
        </dgm:presLayoutVars>
      </dgm:prSet>
      <dgm:spPr/>
    </dgm:pt>
    <dgm:pt modelId="{2A016C2A-2651-4A67-B6F5-96D3FE0F5ABB}" type="pres">
      <dgm:prSet presAssocID="{08462916-ADB5-4CCC-99BD-89CC99FBA568}" presName="root" presStyleCnt="0"/>
      <dgm:spPr/>
    </dgm:pt>
    <dgm:pt modelId="{03665F00-F337-4751-9392-769674EB2F46}" type="pres">
      <dgm:prSet presAssocID="{08462916-ADB5-4CCC-99BD-89CC99FBA568}" presName="rootComposite" presStyleCnt="0"/>
      <dgm:spPr/>
    </dgm:pt>
    <dgm:pt modelId="{43A2FFF6-E9AE-4961-96F7-46247113D7E3}" type="pres">
      <dgm:prSet presAssocID="{08462916-ADB5-4CCC-99BD-89CC99FBA568}" presName="rootText" presStyleLbl="node1" presStyleIdx="1" presStyleCnt="2" custScaleX="248081"/>
      <dgm:spPr/>
    </dgm:pt>
    <dgm:pt modelId="{679091CB-EB28-4EFD-B59C-D43733323F83}" type="pres">
      <dgm:prSet presAssocID="{08462916-ADB5-4CCC-99BD-89CC99FBA568}" presName="rootConnector" presStyleLbl="node1" presStyleIdx="1" presStyleCnt="2"/>
      <dgm:spPr/>
    </dgm:pt>
    <dgm:pt modelId="{5C7E6DC5-6EEF-4779-905E-80FBC488ABE8}" type="pres">
      <dgm:prSet presAssocID="{08462916-ADB5-4CCC-99BD-89CC99FBA568}" presName="childShape" presStyleCnt="0"/>
      <dgm:spPr/>
    </dgm:pt>
    <dgm:pt modelId="{F1DC198B-385B-4237-9D5C-1080DAB9A91D}" type="pres">
      <dgm:prSet presAssocID="{73BB2B12-1F59-4DE5-9366-E0B205B4FD8A}" presName="Name13" presStyleLbl="parChTrans1D2" presStyleIdx="3" presStyleCnt="5"/>
      <dgm:spPr/>
    </dgm:pt>
    <dgm:pt modelId="{4C432724-7F0E-4097-AE63-FC1D3FE02B7A}" type="pres">
      <dgm:prSet presAssocID="{5A734CF5-D1C4-4857-9BCA-A8A7498A4F40}" presName="childText" presStyleLbl="bgAcc1" presStyleIdx="3" presStyleCnt="5">
        <dgm:presLayoutVars>
          <dgm:bulletEnabled val="1"/>
        </dgm:presLayoutVars>
      </dgm:prSet>
      <dgm:spPr/>
    </dgm:pt>
    <dgm:pt modelId="{192757E2-09C4-492D-9FA3-CA44CAEF27DF}" type="pres">
      <dgm:prSet presAssocID="{338FBF37-07AA-4884-9D43-306A7D4262AD}" presName="Name13" presStyleLbl="parChTrans1D2" presStyleIdx="4" presStyleCnt="5"/>
      <dgm:spPr/>
    </dgm:pt>
    <dgm:pt modelId="{8BC8A1CF-F87A-4B4A-A9E1-9AFDB755E499}" type="pres">
      <dgm:prSet presAssocID="{39FE3EFD-E39F-483C-96C6-109AAEB02BAE}" presName="childText" presStyleLbl="bgAcc1" presStyleIdx="4" presStyleCnt="5">
        <dgm:presLayoutVars>
          <dgm:bulletEnabled val="1"/>
        </dgm:presLayoutVars>
      </dgm:prSet>
      <dgm:spPr/>
    </dgm:pt>
  </dgm:ptLst>
  <dgm:cxnLst>
    <dgm:cxn modelId="{C9CD5B1A-15D5-49A3-A027-295D8A386B48}" type="presOf" srcId="{08462916-ADB5-4CCC-99BD-89CC99FBA568}" destId="{43A2FFF6-E9AE-4961-96F7-46247113D7E3}" srcOrd="0" destOrd="0" presId="urn:microsoft.com/office/officeart/2005/8/layout/hierarchy3"/>
    <dgm:cxn modelId="{1646FC2D-AB7C-49C0-8BCB-522079B57CE3}" srcId="{6642FBFF-93E2-4B4E-8A26-F8801596BD01}" destId="{93B67B30-4438-4862-B462-873E56BE05C9}" srcOrd="0" destOrd="0" parTransId="{BC5FAF0D-6693-4F23-BA73-EB94AE65A3B6}" sibTransId="{676CBE6C-F2F4-41E7-A4BE-32B7F171A0B2}"/>
    <dgm:cxn modelId="{E6971C30-901B-4961-AE13-BFDFD8EB48E8}" type="presOf" srcId="{BFD5308B-9BF4-4FF9-82EA-5718846F17A8}" destId="{24ACE9DA-D515-42B9-93D6-F7F674AFD030}" srcOrd="0" destOrd="0" presId="urn:microsoft.com/office/officeart/2005/8/layout/hierarchy3"/>
    <dgm:cxn modelId="{B573DF32-21F1-40F0-939B-32E6026AEC05}" srcId="{6642FBFF-93E2-4B4E-8A26-F8801596BD01}" destId="{B843AE18-68B6-42CF-8C37-CC1A1D341274}" srcOrd="2" destOrd="0" parTransId="{BFD5308B-9BF4-4FF9-82EA-5718846F17A8}" sibTransId="{A71CE430-2BEB-44F2-833A-C12E2ADBF1A3}"/>
    <dgm:cxn modelId="{DDAC9765-EF45-4F15-8C70-8535A51218D4}" type="presOf" srcId="{B843AE18-68B6-42CF-8C37-CC1A1D341274}" destId="{79B0AF4B-5628-49F5-BFA5-4FECAC95FC56}" srcOrd="0" destOrd="0" presId="urn:microsoft.com/office/officeart/2005/8/layout/hierarchy3"/>
    <dgm:cxn modelId="{18B9F68B-C60A-4024-8385-0D9C1466D411}" type="presOf" srcId="{338FBF37-07AA-4884-9D43-306A7D4262AD}" destId="{192757E2-09C4-492D-9FA3-CA44CAEF27DF}" srcOrd="0" destOrd="0" presId="urn:microsoft.com/office/officeart/2005/8/layout/hierarchy3"/>
    <dgm:cxn modelId="{E307AC98-3628-40BF-815F-D17D564FC9B3}" type="presOf" srcId="{73BB2B12-1F59-4DE5-9366-E0B205B4FD8A}" destId="{F1DC198B-385B-4237-9D5C-1080DAB9A91D}" srcOrd="0" destOrd="0" presId="urn:microsoft.com/office/officeart/2005/8/layout/hierarchy3"/>
    <dgm:cxn modelId="{C7F95E9C-C394-4836-AAE3-7F92B579ED87}" type="presOf" srcId="{BC5FAF0D-6693-4F23-BA73-EB94AE65A3B6}" destId="{8323814D-F81B-462E-95BD-D568973B620D}" srcOrd="0" destOrd="0" presId="urn:microsoft.com/office/officeart/2005/8/layout/hierarchy3"/>
    <dgm:cxn modelId="{84CCEA9D-28A9-4C47-93CE-1ABF54F3735D}" srcId="{D9258A3B-FF11-4125-A8F4-AB39D83FF26E}" destId="{6642FBFF-93E2-4B4E-8A26-F8801596BD01}" srcOrd="0" destOrd="0" parTransId="{4CBCCEDB-FB50-4E95-AA64-70055A4338D8}" sibTransId="{F6B989C2-3031-4AC3-867E-8202DE43EBB1}"/>
    <dgm:cxn modelId="{702D53A4-F99F-4EDD-9AD6-2A4A126AF148}" type="presOf" srcId="{6642FBFF-93E2-4B4E-8A26-F8801596BD01}" destId="{688C4C2A-0A91-47A1-89E3-4BC147FF8442}" srcOrd="0" destOrd="0" presId="urn:microsoft.com/office/officeart/2005/8/layout/hierarchy3"/>
    <dgm:cxn modelId="{D532ADAD-1C23-410F-AFA7-0BF237CA8F45}" type="presOf" srcId="{6642FBFF-93E2-4B4E-8A26-F8801596BD01}" destId="{08BB62A1-6DAD-4FFA-8899-8339E6A2911E}" srcOrd="1" destOrd="0" presId="urn:microsoft.com/office/officeart/2005/8/layout/hierarchy3"/>
    <dgm:cxn modelId="{02E7CFCB-5251-4D6A-9D71-FE3FAFE38C2A}" type="presOf" srcId="{08462916-ADB5-4CCC-99BD-89CC99FBA568}" destId="{679091CB-EB28-4EFD-B59C-D43733323F83}" srcOrd="1" destOrd="0" presId="urn:microsoft.com/office/officeart/2005/8/layout/hierarchy3"/>
    <dgm:cxn modelId="{6B03D9CF-7AE0-4998-8854-F62AB66194FE}" srcId="{08462916-ADB5-4CCC-99BD-89CC99FBA568}" destId="{5A734CF5-D1C4-4857-9BCA-A8A7498A4F40}" srcOrd="0" destOrd="0" parTransId="{73BB2B12-1F59-4DE5-9366-E0B205B4FD8A}" sibTransId="{FFF67182-310D-4572-86D1-7F2D531E784F}"/>
    <dgm:cxn modelId="{297FEED5-6333-4608-A0E4-1D350F3B33A0}" srcId="{D9258A3B-FF11-4125-A8F4-AB39D83FF26E}" destId="{08462916-ADB5-4CCC-99BD-89CC99FBA568}" srcOrd="1" destOrd="0" parTransId="{51542B3F-92A6-48D7-B129-136859C33654}" sibTransId="{28F55473-459B-421B-BB0D-C17E6FB9141B}"/>
    <dgm:cxn modelId="{A7D520DA-CB89-40D8-BE6D-4516B338AD30}" type="presOf" srcId="{39FE3EFD-E39F-483C-96C6-109AAEB02BAE}" destId="{8BC8A1CF-F87A-4B4A-A9E1-9AFDB755E499}" srcOrd="0" destOrd="0" presId="urn:microsoft.com/office/officeart/2005/8/layout/hierarchy3"/>
    <dgm:cxn modelId="{BCD157E0-8369-4F11-8C68-01EBEA9BBB9D}" srcId="{6642FBFF-93E2-4B4E-8A26-F8801596BD01}" destId="{AA5154C9-BA9D-4633-8905-7A08E192CC32}" srcOrd="1" destOrd="0" parTransId="{4D007689-9619-4BD1-A843-50DA5C721A13}" sibTransId="{60608F6A-24B8-45EC-8853-496DB756531B}"/>
    <dgm:cxn modelId="{6AB663E4-28F8-4F9B-B916-443C1A96D31F}" srcId="{08462916-ADB5-4CCC-99BD-89CC99FBA568}" destId="{39FE3EFD-E39F-483C-96C6-109AAEB02BAE}" srcOrd="1" destOrd="0" parTransId="{338FBF37-07AA-4884-9D43-306A7D4262AD}" sibTransId="{A841C8EF-F617-492B-B3E4-9897F4BDDB16}"/>
    <dgm:cxn modelId="{0403A4E7-286E-421C-BC03-7EE9F9A8D1CD}" type="presOf" srcId="{4D007689-9619-4BD1-A843-50DA5C721A13}" destId="{8A1D49EB-0286-46A5-A749-C985D4ED41FD}" srcOrd="0" destOrd="0" presId="urn:microsoft.com/office/officeart/2005/8/layout/hierarchy3"/>
    <dgm:cxn modelId="{5D2983E8-FB26-469E-AD08-B51330520AB8}" type="presOf" srcId="{93B67B30-4438-4862-B462-873E56BE05C9}" destId="{ECCD3F45-6C4D-49C2-A3EB-182207E12E21}" srcOrd="0" destOrd="0" presId="urn:microsoft.com/office/officeart/2005/8/layout/hierarchy3"/>
    <dgm:cxn modelId="{10FEE4EF-82A9-4847-BB24-0E05AB68C749}" type="presOf" srcId="{D9258A3B-FF11-4125-A8F4-AB39D83FF26E}" destId="{41404942-AB25-434F-AFBE-DA181D8FC59F}" srcOrd="0" destOrd="0" presId="urn:microsoft.com/office/officeart/2005/8/layout/hierarchy3"/>
    <dgm:cxn modelId="{8D4D0CF3-7E99-4667-A68A-75C3CCC31BAB}" type="presOf" srcId="{AA5154C9-BA9D-4633-8905-7A08E192CC32}" destId="{3BDF0A76-FCC8-42E8-B46A-8A3B59182D0D}" srcOrd="0" destOrd="0" presId="urn:microsoft.com/office/officeart/2005/8/layout/hierarchy3"/>
    <dgm:cxn modelId="{C2DFB9F6-17A4-4535-9BE0-FAA5FEB1B71E}" type="presOf" srcId="{5A734CF5-D1C4-4857-9BCA-A8A7498A4F40}" destId="{4C432724-7F0E-4097-AE63-FC1D3FE02B7A}" srcOrd="0" destOrd="0" presId="urn:microsoft.com/office/officeart/2005/8/layout/hierarchy3"/>
    <dgm:cxn modelId="{7FD04ABF-21BC-4530-9C47-D48BC55C95B4}" type="presParOf" srcId="{41404942-AB25-434F-AFBE-DA181D8FC59F}" destId="{00E58321-6F47-4161-80F8-B028BD15DF51}" srcOrd="0" destOrd="0" presId="urn:microsoft.com/office/officeart/2005/8/layout/hierarchy3"/>
    <dgm:cxn modelId="{2458CDE9-A511-49B8-9EB5-37ADC34807AB}" type="presParOf" srcId="{00E58321-6F47-4161-80F8-B028BD15DF51}" destId="{09F69712-60B8-49C8-8103-39DA26F8FDB5}" srcOrd="0" destOrd="0" presId="urn:microsoft.com/office/officeart/2005/8/layout/hierarchy3"/>
    <dgm:cxn modelId="{9A86A86A-5D70-4AD4-B6D1-6B0308589DD1}" type="presParOf" srcId="{09F69712-60B8-49C8-8103-39DA26F8FDB5}" destId="{688C4C2A-0A91-47A1-89E3-4BC147FF8442}" srcOrd="0" destOrd="0" presId="urn:microsoft.com/office/officeart/2005/8/layout/hierarchy3"/>
    <dgm:cxn modelId="{726A1A32-0B22-4ED8-A26D-9BE9ED51123B}" type="presParOf" srcId="{09F69712-60B8-49C8-8103-39DA26F8FDB5}" destId="{08BB62A1-6DAD-4FFA-8899-8339E6A2911E}" srcOrd="1" destOrd="0" presId="urn:microsoft.com/office/officeart/2005/8/layout/hierarchy3"/>
    <dgm:cxn modelId="{8FCAF10E-EDDC-43D1-92E9-7CE40DB9EE25}" type="presParOf" srcId="{00E58321-6F47-4161-80F8-B028BD15DF51}" destId="{BD64781B-CAAE-47B7-A22C-7ED5D8810AAB}" srcOrd="1" destOrd="0" presId="urn:microsoft.com/office/officeart/2005/8/layout/hierarchy3"/>
    <dgm:cxn modelId="{564AAA29-4E9C-4EDD-9626-E43888AC8C0E}" type="presParOf" srcId="{BD64781B-CAAE-47B7-A22C-7ED5D8810AAB}" destId="{8323814D-F81B-462E-95BD-D568973B620D}" srcOrd="0" destOrd="0" presId="urn:microsoft.com/office/officeart/2005/8/layout/hierarchy3"/>
    <dgm:cxn modelId="{F0DD5E8E-3C8B-41F9-967E-46B3CDE1B62B}" type="presParOf" srcId="{BD64781B-CAAE-47B7-A22C-7ED5D8810AAB}" destId="{ECCD3F45-6C4D-49C2-A3EB-182207E12E21}" srcOrd="1" destOrd="0" presId="urn:microsoft.com/office/officeart/2005/8/layout/hierarchy3"/>
    <dgm:cxn modelId="{006F44AA-14E2-47BF-8D0F-A1008B9BDD27}" type="presParOf" srcId="{BD64781B-CAAE-47B7-A22C-7ED5D8810AAB}" destId="{8A1D49EB-0286-46A5-A749-C985D4ED41FD}" srcOrd="2" destOrd="0" presId="urn:microsoft.com/office/officeart/2005/8/layout/hierarchy3"/>
    <dgm:cxn modelId="{B7BB76BA-8B38-496B-ADBA-D841C9DF117E}" type="presParOf" srcId="{BD64781B-CAAE-47B7-A22C-7ED5D8810AAB}" destId="{3BDF0A76-FCC8-42E8-B46A-8A3B59182D0D}" srcOrd="3" destOrd="0" presId="urn:microsoft.com/office/officeart/2005/8/layout/hierarchy3"/>
    <dgm:cxn modelId="{18ABF8ED-5999-4975-86BA-C71939CECD8C}" type="presParOf" srcId="{BD64781B-CAAE-47B7-A22C-7ED5D8810AAB}" destId="{24ACE9DA-D515-42B9-93D6-F7F674AFD030}" srcOrd="4" destOrd="0" presId="urn:microsoft.com/office/officeart/2005/8/layout/hierarchy3"/>
    <dgm:cxn modelId="{88592E99-9126-4874-B476-AECAD178AD92}" type="presParOf" srcId="{BD64781B-CAAE-47B7-A22C-7ED5D8810AAB}" destId="{79B0AF4B-5628-49F5-BFA5-4FECAC95FC56}" srcOrd="5" destOrd="0" presId="urn:microsoft.com/office/officeart/2005/8/layout/hierarchy3"/>
    <dgm:cxn modelId="{E8AB733D-58FC-400B-AE28-4B9C6B9070D2}" type="presParOf" srcId="{41404942-AB25-434F-AFBE-DA181D8FC59F}" destId="{2A016C2A-2651-4A67-B6F5-96D3FE0F5ABB}" srcOrd="1" destOrd="0" presId="urn:microsoft.com/office/officeart/2005/8/layout/hierarchy3"/>
    <dgm:cxn modelId="{B1A32C6A-15A2-48DA-A6E0-D8FB3DCAECDF}" type="presParOf" srcId="{2A016C2A-2651-4A67-B6F5-96D3FE0F5ABB}" destId="{03665F00-F337-4751-9392-769674EB2F46}" srcOrd="0" destOrd="0" presId="urn:microsoft.com/office/officeart/2005/8/layout/hierarchy3"/>
    <dgm:cxn modelId="{BB0A9516-DF70-4914-A9B2-D395E3AFCB03}" type="presParOf" srcId="{03665F00-F337-4751-9392-769674EB2F46}" destId="{43A2FFF6-E9AE-4961-96F7-46247113D7E3}" srcOrd="0" destOrd="0" presId="urn:microsoft.com/office/officeart/2005/8/layout/hierarchy3"/>
    <dgm:cxn modelId="{B4E41BD7-F6AE-45CE-80B7-7F614BC6F279}" type="presParOf" srcId="{03665F00-F337-4751-9392-769674EB2F46}" destId="{679091CB-EB28-4EFD-B59C-D43733323F83}" srcOrd="1" destOrd="0" presId="urn:microsoft.com/office/officeart/2005/8/layout/hierarchy3"/>
    <dgm:cxn modelId="{34C283F8-DA71-405A-8F36-19864A312F10}" type="presParOf" srcId="{2A016C2A-2651-4A67-B6F5-96D3FE0F5ABB}" destId="{5C7E6DC5-6EEF-4779-905E-80FBC488ABE8}" srcOrd="1" destOrd="0" presId="urn:microsoft.com/office/officeart/2005/8/layout/hierarchy3"/>
    <dgm:cxn modelId="{EB6C056A-3489-4AB6-A0C1-0E39D02DAEA2}" type="presParOf" srcId="{5C7E6DC5-6EEF-4779-905E-80FBC488ABE8}" destId="{F1DC198B-385B-4237-9D5C-1080DAB9A91D}" srcOrd="0" destOrd="0" presId="urn:microsoft.com/office/officeart/2005/8/layout/hierarchy3"/>
    <dgm:cxn modelId="{C4FD58BF-C952-4E49-9396-7B596DC6D754}" type="presParOf" srcId="{5C7E6DC5-6EEF-4779-905E-80FBC488ABE8}" destId="{4C432724-7F0E-4097-AE63-FC1D3FE02B7A}" srcOrd="1" destOrd="0" presId="urn:microsoft.com/office/officeart/2005/8/layout/hierarchy3"/>
    <dgm:cxn modelId="{DD72EF6F-59B6-4D40-9BDB-934E2073F483}" type="presParOf" srcId="{5C7E6DC5-6EEF-4779-905E-80FBC488ABE8}" destId="{192757E2-09C4-492D-9FA3-CA44CAEF27DF}" srcOrd="2" destOrd="0" presId="urn:microsoft.com/office/officeart/2005/8/layout/hierarchy3"/>
    <dgm:cxn modelId="{9DC3B80C-5A3E-44F1-A1FE-AAE5E2197A21}" type="presParOf" srcId="{5C7E6DC5-6EEF-4779-905E-80FBC488ABE8}" destId="{8BC8A1CF-F87A-4B4A-A9E1-9AFDB755E499}"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8C4C2A-0A91-47A1-89E3-4BC147FF8442}">
      <dsp:nvSpPr>
        <dsp:cNvPr id="0" name=""/>
        <dsp:cNvSpPr/>
      </dsp:nvSpPr>
      <dsp:spPr>
        <a:xfrm>
          <a:off x="20119" y="1602"/>
          <a:ext cx="3805563" cy="767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IN" sz="2800" kern="1200" dirty="0"/>
            <a:t>HARDWARE</a:t>
          </a:r>
        </a:p>
      </dsp:txBody>
      <dsp:txXfrm>
        <a:off x="42584" y="24067"/>
        <a:ext cx="3760633" cy="722070"/>
      </dsp:txXfrm>
    </dsp:sp>
    <dsp:sp modelId="{8323814D-F81B-462E-95BD-D568973B620D}">
      <dsp:nvSpPr>
        <dsp:cNvPr id="0" name=""/>
        <dsp:cNvSpPr/>
      </dsp:nvSpPr>
      <dsp:spPr>
        <a:xfrm>
          <a:off x="400676" y="768602"/>
          <a:ext cx="380556" cy="575250"/>
        </a:xfrm>
        <a:custGeom>
          <a:avLst/>
          <a:gdLst/>
          <a:ahLst/>
          <a:cxnLst/>
          <a:rect l="0" t="0" r="0" b="0"/>
          <a:pathLst>
            <a:path>
              <a:moveTo>
                <a:pt x="0" y="0"/>
              </a:moveTo>
              <a:lnTo>
                <a:pt x="0" y="575250"/>
              </a:lnTo>
              <a:lnTo>
                <a:pt x="380556" y="575250"/>
              </a:lnTo>
            </a:path>
          </a:pathLst>
        </a:custGeom>
        <a:noFill/>
        <a:ln w="25400" cap="flat" cmpd="sng" algn="ctr">
          <a:solidFill>
            <a:schemeClr val="bg1">
              <a:lumMod val="75000"/>
            </a:schemeClr>
          </a:solidFill>
          <a:prstDash val="solid"/>
        </a:ln>
        <a:effectLst/>
      </dsp:spPr>
      <dsp:style>
        <a:lnRef idx="2">
          <a:scrgbClr r="0" g="0" b="0"/>
        </a:lnRef>
        <a:fillRef idx="0">
          <a:scrgbClr r="0" g="0" b="0"/>
        </a:fillRef>
        <a:effectRef idx="0">
          <a:scrgbClr r="0" g="0" b="0"/>
        </a:effectRef>
        <a:fontRef idx="minor"/>
      </dsp:style>
    </dsp:sp>
    <dsp:sp modelId="{ECCD3F45-6C4D-49C2-A3EB-182207E12E21}">
      <dsp:nvSpPr>
        <dsp:cNvPr id="0" name=""/>
        <dsp:cNvSpPr/>
      </dsp:nvSpPr>
      <dsp:spPr>
        <a:xfrm>
          <a:off x="781232" y="960352"/>
          <a:ext cx="1227200" cy="767000"/>
        </a:xfrm>
        <a:prstGeom prst="roundRect">
          <a:avLst>
            <a:gd name="adj" fmla="val 10000"/>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solidFill>
                <a:schemeClr val="accent1"/>
              </a:solidFill>
              <a:latin typeface="Aptos Narrow" panose="020B0004020202020204" pitchFamily="34" charset="0"/>
            </a:rPr>
            <a:t>Processor</a:t>
          </a:r>
        </a:p>
      </dsp:txBody>
      <dsp:txXfrm>
        <a:off x="803697" y="982817"/>
        <a:ext cx="1182270" cy="722070"/>
      </dsp:txXfrm>
    </dsp:sp>
    <dsp:sp modelId="{8A1D49EB-0286-46A5-A749-C985D4ED41FD}">
      <dsp:nvSpPr>
        <dsp:cNvPr id="0" name=""/>
        <dsp:cNvSpPr/>
      </dsp:nvSpPr>
      <dsp:spPr>
        <a:xfrm>
          <a:off x="400676" y="768602"/>
          <a:ext cx="380556" cy="1534000"/>
        </a:xfrm>
        <a:custGeom>
          <a:avLst/>
          <a:gdLst/>
          <a:ahLst/>
          <a:cxnLst/>
          <a:rect l="0" t="0" r="0" b="0"/>
          <a:pathLst>
            <a:path>
              <a:moveTo>
                <a:pt x="0" y="0"/>
              </a:moveTo>
              <a:lnTo>
                <a:pt x="0" y="1534000"/>
              </a:lnTo>
              <a:lnTo>
                <a:pt x="380556" y="1534000"/>
              </a:lnTo>
            </a:path>
          </a:pathLst>
        </a:custGeom>
        <a:noFill/>
        <a:ln w="25400" cap="flat" cmpd="sng" algn="ctr">
          <a:solidFill>
            <a:schemeClr val="bg1">
              <a:lumMod val="75000"/>
            </a:schemeClr>
          </a:solidFill>
          <a:prstDash val="solid"/>
        </a:ln>
        <a:effectLst/>
      </dsp:spPr>
      <dsp:style>
        <a:lnRef idx="2">
          <a:scrgbClr r="0" g="0" b="0"/>
        </a:lnRef>
        <a:fillRef idx="0">
          <a:scrgbClr r="0" g="0" b="0"/>
        </a:fillRef>
        <a:effectRef idx="0">
          <a:scrgbClr r="0" g="0" b="0"/>
        </a:effectRef>
        <a:fontRef idx="minor"/>
      </dsp:style>
    </dsp:sp>
    <dsp:sp modelId="{3BDF0A76-FCC8-42E8-B46A-8A3B59182D0D}">
      <dsp:nvSpPr>
        <dsp:cNvPr id="0" name=""/>
        <dsp:cNvSpPr/>
      </dsp:nvSpPr>
      <dsp:spPr>
        <a:xfrm>
          <a:off x="781232" y="1919103"/>
          <a:ext cx="1227200" cy="767000"/>
        </a:xfrm>
        <a:prstGeom prst="roundRect">
          <a:avLst>
            <a:gd name="adj" fmla="val 10000"/>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solidFill>
                <a:schemeClr val="accent1"/>
              </a:solidFill>
              <a:latin typeface="Aptos Narrow" panose="020B0004020202020204" pitchFamily="34" charset="0"/>
            </a:rPr>
            <a:t>Memory (RAM)</a:t>
          </a:r>
        </a:p>
      </dsp:txBody>
      <dsp:txXfrm>
        <a:off x="803697" y="1941568"/>
        <a:ext cx="1182270" cy="722070"/>
      </dsp:txXfrm>
    </dsp:sp>
    <dsp:sp modelId="{24ACE9DA-D515-42B9-93D6-F7F674AFD030}">
      <dsp:nvSpPr>
        <dsp:cNvPr id="0" name=""/>
        <dsp:cNvSpPr/>
      </dsp:nvSpPr>
      <dsp:spPr>
        <a:xfrm>
          <a:off x="400676" y="768602"/>
          <a:ext cx="380556" cy="2492750"/>
        </a:xfrm>
        <a:custGeom>
          <a:avLst/>
          <a:gdLst/>
          <a:ahLst/>
          <a:cxnLst/>
          <a:rect l="0" t="0" r="0" b="0"/>
          <a:pathLst>
            <a:path>
              <a:moveTo>
                <a:pt x="0" y="0"/>
              </a:moveTo>
              <a:lnTo>
                <a:pt x="0" y="2492750"/>
              </a:lnTo>
              <a:lnTo>
                <a:pt x="380556" y="2492750"/>
              </a:lnTo>
            </a:path>
          </a:pathLst>
        </a:custGeom>
        <a:noFill/>
        <a:ln w="25400" cap="flat" cmpd="sng" algn="ctr">
          <a:solidFill>
            <a:schemeClr val="bg1">
              <a:lumMod val="75000"/>
            </a:schemeClr>
          </a:solidFill>
          <a:prstDash val="solid"/>
        </a:ln>
        <a:effectLst/>
      </dsp:spPr>
      <dsp:style>
        <a:lnRef idx="2">
          <a:scrgbClr r="0" g="0" b="0"/>
        </a:lnRef>
        <a:fillRef idx="0">
          <a:scrgbClr r="0" g="0" b="0"/>
        </a:fillRef>
        <a:effectRef idx="0">
          <a:scrgbClr r="0" g="0" b="0"/>
        </a:effectRef>
        <a:fontRef idx="minor"/>
      </dsp:style>
    </dsp:sp>
    <dsp:sp modelId="{79B0AF4B-5628-49F5-BFA5-4FECAC95FC56}">
      <dsp:nvSpPr>
        <dsp:cNvPr id="0" name=""/>
        <dsp:cNvSpPr/>
      </dsp:nvSpPr>
      <dsp:spPr>
        <a:xfrm>
          <a:off x="781232" y="2877853"/>
          <a:ext cx="1227200" cy="767000"/>
        </a:xfrm>
        <a:prstGeom prst="roundRect">
          <a:avLst>
            <a:gd name="adj" fmla="val 10000"/>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solidFill>
                <a:schemeClr val="accent1"/>
              </a:solidFill>
              <a:latin typeface="Aptos Narrow" panose="020B0004020202020204" pitchFamily="34" charset="0"/>
            </a:rPr>
            <a:t>Storage</a:t>
          </a:r>
        </a:p>
      </dsp:txBody>
      <dsp:txXfrm>
        <a:off x="803697" y="2900318"/>
        <a:ext cx="1182270" cy="722070"/>
      </dsp:txXfrm>
    </dsp:sp>
    <dsp:sp modelId="{43A2FFF6-E9AE-4961-96F7-46247113D7E3}">
      <dsp:nvSpPr>
        <dsp:cNvPr id="0" name=""/>
        <dsp:cNvSpPr/>
      </dsp:nvSpPr>
      <dsp:spPr>
        <a:xfrm>
          <a:off x="4209183" y="1602"/>
          <a:ext cx="3805563" cy="767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IN" sz="2800" kern="1200" dirty="0"/>
            <a:t>SOFTWARE</a:t>
          </a:r>
        </a:p>
      </dsp:txBody>
      <dsp:txXfrm>
        <a:off x="4231648" y="24067"/>
        <a:ext cx="3760633" cy="722070"/>
      </dsp:txXfrm>
    </dsp:sp>
    <dsp:sp modelId="{F1DC198B-385B-4237-9D5C-1080DAB9A91D}">
      <dsp:nvSpPr>
        <dsp:cNvPr id="0" name=""/>
        <dsp:cNvSpPr/>
      </dsp:nvSpPr>
      <dsp:spPr>
        <a:xfrm>
          <a:off x="4589739" y="768602"/>
          <a:ext cx="380556" cy="575250"/>
        </a:xfrm>
        <a:custGeom>
          <a:avLst/>
          <a:gdLst/>
          <a:ahLst/>
          <a:cxnLst/>
          <a:rect l="0" t="0" r="0" b="0"/>
          <a:pathLst>
            <a:path>
              <a:moveTo>
                <a:pt x="0" y="0"/>
              </a:moveTo>
              <a:lnTo>
                <a:pt x="0" y="575250"/>
              </a:lnTo>
              <a:lnTo>
                <a:pt x="380556" y="575250"/>
              </a:lnTo>
            </a:path>
          </a:pathLst>
        </a:custGeom>
        <a:noFill/>
        <a:ln w="25400" cap="flat" cmpd="sng" algn="ctr">
          <a:solidFill>
            <a:schemeClr val="bg1">
              <a:lumMod val="75000"/>
            </a:schemeClr>
          </a:solidFill>
          <a:prstDash val="solid"/>
        </a:ln>
        <a:effectLst/>
      </dsp:spPr>
      <dsp:style>
        <a:lnRef idx="2">
          <a:scrgbClr r="0" g="0" b="0"/>
        </a:lnRef>
        <a:fillRef idx="0">
          <a:scrgbClr r="0" g="0" b="0"/>
        </a:fillRef>
        <a:effectRef idx="0">
          <a:scrgbClr r="0" g="0" b="0"/>
        </a:effectRef>
        <a:fontRef idx="minor"/>
      </dsp:style>
    </dsp:sp>
    <dsp:sp modelId="{4C432724-7F0E-4097-AE63-FC1D3FE02B7A}">
      <dsp:nvSpPr>
        <dsp:cNvPr id="0" name=""/>
        <dsp:cNvSpPr/>
      </dsp:nvSpPr>
      <dsp:spPr>
        <a:xfrm>
          <a:off x="4970296" y="960352"/>
          <a:ext cx="1227200" cy="767000"/>
        </a:xfrm>
        <a:prstGeom prst="roundRect">
          <a:avLst>
            <a:gd name="adj" fmla="val 10000"/>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solidFill>
                <a:schemeClr val="accent1"/>
              </a:solidFill>
              <a:latin typeface="Aptos Narrow" panose="020B0004020202020204" pitchFamily="34" charset="0"/>
            </a:rPr>
            <a:t>Python Environment</a:t>
          </a:r>
        </a:p>
      </dsp:txBody>
      <dsp:txXfrm>
        <a:off x="4992761" y="982817"/>
        <a:ext cx="1182270" cy="722070"/>
      </dsp:txXfrm>
    </dsp:sp>
    <dsp:sp modelId="{192757E2-09C4-492D-9FA3-CA44CAEF27DF}">
      <dsp:nvSpPr>
        <dsp:cNvPr id="0" name=""/>
        <dsp:cNvSpPr/>
      </dsp:nvSpPr>
      <dsp:spPr>
        <a:xfrm>
          <a:off x="4589739" y="768602"/>
          <a:ext cx="380556" cy="1534000"/>
        </a:xfrm>
        <a:custGeom>
          <a:avLst/>
          <a:gdLst/>
          <a:ahLst/>
          <a:cxnLst/>
          <a:rect l="0" t="0" r="0" b="0"/>
          <a:pathLst>
            <a:path>
              <a:moveTo>
                <a:pt x="0" y="0"/>
              </a:moveTo>
              <a:lnTo>
                <a:pt x="0" y="1534000"/>
              </a:lnTo>
              <a:lnTo>
                <a:pt x="380556" y="1534000"/>
              </a:lnTo>
            </a:path>
          </a:pathLst>
        </a:custGeom>
        <a:noFill/>
        <a:ln w="25400" cap="flat" cmpd="sng" algn="ctr">
          <a:solidFill>
            <a:schemeClr val="bg1">
              <a:lumMod val="75000"/>
            </a:schemeClr>
          </a:solidFill>
          <a:prstDash val="solid"/>
        </a:ln>
        <a:effectLst/>
      </dsp:spPr>
      <dsp:style>
        <a:lnRef idx="2">
          <a:scrgbClr r="0" g="0" b="0"/>
        </a:lnRef>
        <a:fillRef idx="0">
          <a:scrgbClr r="0" g="0" b="0"/>
        </a:fillRef>
        <a:effectRef idx="0">
          <a:scrgbClr r="0" g="0" b="0"/>
        </a:effectRef>
        <a:fontRef idx="minor"/>
      </dsp:style>
    </dsp:sp>
    <dsp:sp modelId="{8BC8A1CF-F87A-4B4A-A9E1-9AFDB755E499}">
      <dsp:nvSpPr>
        <dsp:cNvPr id="0" name=""/>
        <dsp:cNvSpPr/>
      </dsp:nvSpPr>
      <dsp:spPr>
        <a:xfrm>
          <a:off x="4970296" y="1919103"/>
          <a:ext cx="1227200" cy="767000"/>
        </a:xfrm>
        <a:prstGeom prst="roundRect">
          <a:avLst>
            <a:gd name="adj" fmla="val 10000"/>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solidFill>
                <a:schemeClr val="accent1"/>
              </a:solidFill>
              <a:latin typeface="Aptos Narrow" panose="020B0004020202020204" pitchFamily="34" charset="0"/>
            </a:rPr>
            <a:t>Additional Libraries</a:t>
          </a:r>
        </a:p>
      </dsp:txBody>
      <dsp:txXfrm>
        <a:off x="4992761" y="1941568"/>
        <a:ext cx="1182270" cy="72207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549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577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963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713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087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531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44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012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113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7892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15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5000"/>
          </a:blip>
          <a:srcRect/>
          <a:stretch/>
        </p:blipFill>
        <p:spPr>
          <a:xfrm rot="10800000" flipH="1">
            <a:off x="0" y="0"/>
            <a:ext cx="9144000" cy="5143500"/>
          </a:xfrm>
          <a:prstGeom prst="rect">
            <a:avLst/>
          </a:prstGeom>
          <a:noFill/>
          <a:ln>
            <a:noFill/>
          </a:ln>
        </p:spPr>
      </p:pic>
      <p:grpSp>
        <p:nvGrpSpPr>
          <p:cNvPr id="10" name="Google Shape;10;p2"/>
          <p:cNvGrpSpPr/>
          <p:nvPr/>
        </p:nvGrpSpPr>
        <p:grpSpPr>
          <a:xfrm>
            <a:off x="1893425" y="-886250"/>
            <a:ext cx="4103099" cy="6546474"/>
            <a:chOff x="1893425" y="-886250"/>
            <a:chExt cx="4103099" cy="6546474"/>
          </a:xfrm>
        </p:grpSpPr>
        <p:pic>
          <p:nvPicPr>
            <p:cNvPr id="11" name="Google Shape;11;p2"/>
            <p:cNvPicPr preferRelativeResize="0"/>
            <p:nvPr/>
          </p:nvPicPr>
          <p:blipFill rotWithShape="1">
            <a:blip r:embed="rId3">
              <a:alphaModFix amt="70000"/>
            </a:blip>
            <a:srcRect l="30644" t="28196" r="30644" b="28196"/>
            <a:stretch/>
          </p:blipFill>
          <p:spPr>
            <a:xfrm>
              <a:off x="4005425" y="-886250"/>
              <a:ext cx="1991099" cy="2242949"/>
            </a:xfrm>
            <a:prstGeom prst="rect">
              <a:avLst/>
            </a:prstGeom>
            <a:noFill/>
            <a:ln>
              <a:noFill/>
            </a:ln>
          </p:spPr>
        </p:pic>
        <p:pic>
          <p:nvPicPr>
            <p:cNvPr id="12" name="Google Shape;12;p2"/>
            <p:cNvPicPr preferRelativeResize="0"/>
            <p:nvPr/>
          </p:nvPicPr>
          <p:blipFill rotWithShape="1">
            <a:blip r:embed="rId3">
              <a:alphaModFix amt="70000"/>
            </a:blip>
            <a:srcRect l="30644" t="28196" r="30644" b="28196"/>
            <a:stretch/>
          </p:blipFill>
          <p:spPr>
            <a:xfrm>
              <a:off x="1893425" y="4225550"/>
              <a:ext cx="1273574" cy="1434675"/>
            </a:xfrm>
            <a:prstGeom prst="rect">
              <a:avLst/>
            </a:prstGeom>
            <a:noFill/>
            <a:ln>
              <a:noFill/>
            </a:ln>
          </p:spPr>
        </p:pic>
      </p:grpSp>
      <p:grpSp>
        <p:nvGrpSpPr>
          <p:cNvPr id="13" name="Google Shape;13;p2"/>
          <p:cNvGrpSpPr/>
          <p:nvPr/>
        </p:nvGrpSpPr>
        <p:grpSpPr>
          <a:xfrm>
            <a:off x="0" y="236950"/>
            <a:ext cx="8859700" cy="0"/>
            <a:chOff x="0" y="236950"/>
            <a:chExt cx="8859700" cy="0"/>
          </a:xfrm>
        </p:grpSpPr>
        <p:cxnSp>
          <p:nvCxnSpPr>
            <p:cNvPr id="14" name="Google Shape;14;p2"/>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15;p2"/>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
        <p:nvSpPr>
          <p:cNvPr id="17" name="Google Shape;17;p2"/>
          <p:cNvSpPr txBox="1">
            <a:spLocks noGrp="1"/>
          </p:cNvSpPr>
          <p:nvPr>
            <p:ph type="ctrTitle"/>
          </p:nvPr>
        </p:nvSpPr>
        <p:spPr>
          <a:xfrm>
            <a:off x="4423175" y="1187425"/>
            <a:ext cx="4007700" cy="2100600"/>
          </a:xfrm>
          <a:prstGeom prst="rect">
            <a:avLst/>
          </a:prstGeom>
        </p:spPr>
        <p:txBody>
          <a:bodyPr spcFirstLastPara="1" wrap="square" lIns="91425" tIns="91425" rIns="91425" bIns="91425" anchor="b" anchorCtr="0">
            <a:noAutofit/>
          </a:bodyPr>
          <a:lstStyle>
            <a:lvl1pPr lvl="0">
              <a:spcBef>
                <a:spcPts val="0"/>
              </a:spcBef>
              <a:spcAft>
                <a:spcPts val="0"/>
              </a:spcAft>
              <a:buSzPts val="5700"/>
              <a:buNone/>
              <a:defRPr sz="5700" b="1">
                <a:latin typeface="Chivo"/>
                <a:ea typeface="Chivo"/>
                <a:cs typeface="Chivo"/>
                <a:sym typeface="Chivo"/>
              </a:defRPr>
            </a:lvl1pPr>
            <a:lvl2pPr lvl="1" algn="ctr">
              <a:spcBef>
                <a:spcPts val="0"/>
              </a:spcBef>
              <a:spcAft>
                <a:spcPts val="0"/>
              </a:spcAft>
              <a:buClr>
                <a:srgbClr val="191919"/>
              </a:buClr>
              <a:buSzPts val="5700"/>
              <a:buNone/>
              <a:defRPr sz="5700">
                <a:solidFill>
                  <a:srgbClr val="191919"/>
                </a:solidFill>
              </a:defRPr>
            </a:lvl2pPr>
            <a:lvl3pPr lvl="2" algn="ctr">
              <a:spcBef>
                <a:spcPts val="0"/>
              </a:spcBef>
              <a:spcAft>
                <a:spcPts val="0"/>
              </a:spcAft>
              <a:buClr>
                <a:srgbClr val="191919"/>
              </a:buClr>
              <a:buSzPts val="5700"/>
              <a:buNone/>
              <a:defRPr sz="5700">
                <a:solidFill>
                  <a:srgbClr val="191919"/>
                </a:solidFill>
              </a:defRPr>
            </a:lvl3pPr>
            <a:lvl4pPr lvl="3" algn="ctr">
              <a:spcBef>
                <a:spcPts val="0"/>
              </a:spcBef>
              <a:spcAft>
                <a:spcPts val="0"/>
              </a:spcAft>
              <a:buClr>
                <a:srgbClr val="191919"/>
              </a:buClr>
              <a:buSzPts val="5700"/>
              <a:buNone/>
              <a:defRPr sz="5700">
                <a:solidFill>
                  <a:srgbClr val="191919"/>
                </a:solidFill>
              </a:defRPr>
            </a:lvl4pPr>
            <a:lvl5pPr lvl="4" algn="ctr">
              <a:spcBef>
                <a:spcPts val="0"/>
              </a:spcBef>
              <a:spcAft>
                <a:spcPts val="0"/>
              </a:spcAft>
              <a:buClr>
                <a:srgbClr val="191919"/>
              </a:buClr>
              <a:buSzPts val="5700"/>
              <a:buNone/>
              <a:defRPr sz="5700">
                <a:solidFill>
                  <a:srgbClr val="191919"/>
                </a:solidFill>
              </a:defRPr>
            </a:lvl5pPr>
            <a:lvl6pPr lvl="5" algn="ctr">
              <a:spcBef>
                <a:spcPts val="0"/>
              </a:spcBef>
              <a:spcAft>
                <a:spcPts val="0"/>
              </a:spcAft>
              <a:buClr>
                <a:srgbClr val="191919"/>
              </a:buClr>
              <a:buSzPts val="5700"/>
              <a:buNone/>
              <a:defRPr sz="5700">
                <a:solidFill>
                  <a:srgbClr val="191919"/>
                </a:solidFill>
              </a:defRPr>
            </a:lvl6pPr>
            <a:lvl7pPr lvl="6" algn="ctr">
              <a:spcBef>
                <a:spcPts val="0"/>
              </a:spcBef>
              <a:spcAft>
                <a:spcPts val="0"/>
              </a:spcAft>
              <a:buClr>
                <a:srgbClr val="191919"/>
              </a:buClr>
              <a:buSzPts val="5700"/>
              <a:buNone/>
              <a:defRPr sz="5700">
                <a:solidFill>
                  <a:srgbClr val="191919"/>
                </a:solidFill>
              </a:defRPr>
            </a:lvl7pPr>
            <a:lvl8pPr lvl="7" algn="ctr">
              <a:spcBef>
                <a:spcPts val="0"/>
              </a:spcBef>
              <a:spcAft>
                <a:spcPts val="0"/>
              </a:spcAft>
              <a:buClr>
                <a:srgbClr val="191919"/>
              </a:buClr>
              <a:buSzPts val="5700"/>
              <a:buNone/>
              <a:defRPr sz="5700">
                <a:solidFill>
                  <a:srgbClr val="191919"/>
                </a:solidFill>
              </a:defRPr>
            </a:lvl8pPr>
            <a:lvl9pPr lvl="8" algn="ctr">
              <a:spcBef>
                <a:spcPts val="0"/>
              </a:spcBef>
              <a:spcAft>
                <a:spcPts val="0"/>
              </a:spcAft>
              <a:buClr>
                <a:srgbClr val="191919"/>
              </a:buClr>
              <a:buSzPts val="5700"/>
              <a:buNone/>
              <a:defRPr sz="5700">
                <a:solidFill>
                  <a:srgbClr val="191919"/>
                </a:solidFill>
              </a:defRPr>
            </a:lvl9pPr>
          </a:lstStyle>
          <a:p>
            <a:endParaRPr/>
          </a:p>
        </p:txBody>
      </p:sp>
      <p:sp>
        <p:nvSpPr>
          <p:cNvPr id="18" name="Google Shape;18;p2"/>
          <p:cNvSpPr txBox="1">
            <a:spLocks noGrp="1"/>
          </p:cNvSpPr>
          <p:nvPr>
            <p:ph type="subTitle" idx="1"/>
          </p:nvPr>
        </p:nvSpPr>
        <p:spPr>
          <a:xfrm>
            <a:off x="4423175" y="3287975"/>
            <a:ext cx="2409600" cy="668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atin typeface="Barlow"/>
                <a:ea typeface="Barlow"/>
                <a:cs typeface="Barlow"/>
                <a:sym typeface="Barlow"/>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0"/>
        <p:cNvGrpSpPr/>
        <p:nvPr/>
      </p:nvGrpSpPr>
      <p:grpSpPr>
        <a:xfrm>
          <a:off x="0" y="0"/>
          <a:ext cx="0" cy="0"/>
          <a:chOff x="0" y="0"/>
          <a:chExt cx="0" cy="0"/>
        </a:xfrm>
      </p:grpSpPr>
      <p:pic>
        <p:nvPicPr>
          <p:cNvPr id="121" name="Google Shape;121;p13"/>
          <p:cNvPicPr preferRelativeResize="0"/>
          <p:nvPr/>
        </p:nvPicPr>
        <p:blipFill>
          <a:blip r:embed="rId2">
            <a:alphaModFix amt="65000"/>
          </a:blip>
          <a:stretch>
            <a:fillRect/>
          </a:stretch>
        </p:blipFill>
        <p:spPr>
          <a:xfrm rot="10800000" flipH="1">
            <a:off x="0" y="0"/>
            <a:ext cx="9144000" cy="5143500"/>
          </a:xfrm>
          <a:prstGeom prst="rect">
            <a:avLst/>
          </a:prstGeom>
          <a:noFill/>
          <a:ln>
            <a:noFill/>
          </a:ln>
        </p:spPr>
      </p:pic>
      <p:grpSp>
        <p:nvGrpSpPr>
          <p:cNvPr id="122" name="Google Shape;122;p13"/>
          <p:cNvGrpSpPr/>
          <p:nvPr/>
        </p:nvGrpSpPr>
        <p:grpSpPr>
          <a:xfrm>
            <a:off x="-772700" y="236962"/>
            <a:ext cx="11731286" cy="6057263"/>
            <a:chOff x="-772700" y="236962"/>
            <a:chExt cx="11731286" cy="6057263"/>
          </a:xfrm>
        </p:grpSpPr>
        <p:pic>
          <p:nvPicPr>
            <p:cNvPr id="123" name="Google Shape;123;p13"/>
            <p:cNvPicPr preferRelativeResize="0"/>
            <p:nvPr/>
          </p:nvPicPr>
          <p:blipFill rotWithShape="1">
            <a:blip r:embed="rId3">
              <a:alphaModFix amt="70000"/>
            </a:blip>
            <a:srcRect l="30644" t="28196" r="30644" b="28196"/>
            <a:stretch/>
          </p:blipFill>
          <p:spPr>
            <a:xfrm>
              <a:off x="-772700" y="4051275"/>
              <a:ext cx="1991099" cy="2242949"/>
            </a:xfrm>
            <a:prstGeom prst="rect">
              <a:avLst/>
            </a:prstGeom>
            <a:noFill/>
            <a:ln>
              <a:noFill/>
            </a:ln>
          </p:spPr>
        </p:pic>
        <p:pic>
          <p:nvPicPr>
            <p:cNvPr id="124" name="Google Shape;124;p13"/>
            <p:cNvPicPr preferRelativeResize="0"/>
            <p:nvPr/>
          </p:nvPicPr>
          <p:blipFill rotWithShape="1">
            <a:blip r:embed="rId3">
              <a:alphaModFix amt="70000"/>
            </a:blip>
            <a:srcRect l="30644" t="28196" r="30644" b="28196"/>
            <a:stretch/>
          </p:blipFill>
          <p:spPr>
            <a:xfrm>
              <a:off x="8266062" y="236962"/>
              <a:ext cx="2692524" cy="3033126"/>
            </a:xfrm>
            <a:prstGeom prst="rect">
              <a:avLst/>
            </a:prstGeom>
            <a:noFill/>
            <a:ln>
              <a:noFill/>
            </a:ln>
          </p:spPr>
        </p:pic>
      </p:grpSp>
      <p:sp>
        <p:nvSpPr>
          <p:cNvPr id="125" name="Google Shape;125;p13"/>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6" name="Google Shape;126;p13"/>
          <p:cNvSpPr txBox="1">
            <a:spLocks noGrp="1"/>
          </p:cNvSpPr>
          <p:nvPr>
            <p:ph type="title" idx="2" hasCustomPrompt="1"/>
          </p:nvPr>
        </p:nvSpPr>
        <p:spPr>
          <a:xfrm>
            <a:off x="720000" y="1785825"/>
            <a:ext cx="6933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700"/>
              <a:buNone/>
              <a:defRPr sz="2700">
                <a:solidFill>
                  <a:schemeClr val="lt1"/>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127" name="Google Shape;127;p13"/>
          <p:cNvSpPr txBox="1">
            <a:spLocks noGrp="1"/>
          </p:cNvSpPr>
          <p:nvPr>
            <p:ph type="title" idx="3" hasCustomPrompt="1"/>
          </p:nvPr>
        </p:nvSpPr>
        <p:spPr>
          <a:xfrm>
            <a:off x="4767250" y="1785825"/>
            <a:ext cx="6933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700"/>
              <a:buNone/>
              <a:defRPr sz="2700">
                <a:solidFill>
                  <a:schemeClr val="lt1"/>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128" name="Google Shape;128;p13"/>
          <p:cNvSpPr txBox="1">
            <a:spLocks noGrp="1"/>
          </p:cNvSpPr>
          <p:nvPr>
            <p:ph type="title" idx="4" hasCustomPrompt="1"/>
          </p:nvPr>
        </p:nvSpPr>
        <p:spPr>
          <a:xfrm>
            <a:off x="720000" y="2519250"/>
            <a:ext cx="6933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700"/>
              <a:buNone/>
              <a:defRPr sz="2700">
                <a:solidFill>
                  <a:schemeClr val="lt1"/>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129" name="Google Shape;129;p13"/>
          <p:cNvSpPr txBox="1">
            <a:spLocks noGrp="1"/>
          </p:cNvSpPr>
          <p:nvPr>
            <p:ph type="title" idx="5" hasCustomPrompt="1"/>
          </p:nvPr>
        </p:nvSpPr>
        <p:spPr>
          <a:xfrm>
            <a:off x="4767250" y="2519250"/>
            <a:ext cx="6933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700"/>
              <a:buNone/>
              <a:defRPr sz="2700">
                <a:solidFill>
                  <a:schemeClr val="lt1"/>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130" name="Google Shape;130;p13"/>
          <p:cNvSpPr txBox="1">
            <a:spLocks noGrp="1"/>
          </p:cNvSpPr>
          <p:nvPr>
            <p:ph type="title" idx="6" hasCustomPrompt="1"/>
          </p:nvPr>
        </p:nvSpPr>
        <p:spPr>
          <a:xfrm>
            <a:off x="720000" y="3252675"/>
            <a:ext cx="6933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700"/>
              <a:buNone/>
              <a:defRPr sz="2700">
                <a:solidFill>
                  <a:schemeClr val="lt1"/>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131" name="Google Shape;131;p13"/>
          <p:cNvSpPr txBox="1">
            <a:spLocks noGrp="1"/>
          </p:cNvSpPr>
          <p:nvPr>
            <p:ph type="title" idx="7" hasCustomPrompt="1"/>
          </p:nvPr>
        </p:nvSpPr>
        <p:spPr>
          <a:xfrm>
            <a:off x="4767250" y="3252675"/>
            <a:ext cx="6933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700"/>
              <a:buNone/>
              <a:defRPr sz="2700">
                <a:solidFill>
                  <a:schemeClr val="lt1"/>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132" name="Google Shape;132;p13"/>
          <p:cNvSpPr txBox="1">
            <a:spLocks noGrp="1"/>
          </p:cNvSpPr>
          <p:nvPr>
            <p:ph type="subTitle" idx="1"/>
          </p:nvPr>
        </p:nvSpPr>
        <p:spPr>
          <a:xfrm>
            <a:off x="1413450" y="1785825"/>
            <a:ext cx="2963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133" name="Google Shape;133;p13"/>
          <p:cNvSpPr txBox="1">
            <a:spLocks noGrp="1"/>
          </p:cNvSpPr>
          <p:nvPr>
            <p:ph type="subTitle" idx="8"/>
          </p:nvPr>
        </p:nvSpPr>
        <p:spPr>
          <a:xfrm>
            <a:off x="1413450" y="2519250"/>
            <a:ext cx="2963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134" name="Google Shape;134;p13"/>
          <p:cNvSpPr txBox="1">
            <a:spLocks noGrp="1"/>
          </p:cNvSpPr>
          <p:nvPr>
            <p:ph type="subTitle" idx="9"/>
          </p:nvPr>
        </p:nvSpPr>
        <p:spPr>
          <a:xfrm>
            <a:off x="1413450" y="3252675"/>
            <a:ext cx="2963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135" name="Google Shape;135;p13"/>
          <p:cNvSpPr txBox="1">
            <a:spLocks noGrp="1"/>
          </p:cNvSpPr>
          <p:nvPr>
            <p:ph type="subTitle" idx="13"/>
          </p:nvPr>
        </p:nvSpPr>
        <p:spPr>
          <a:xfrm>
            <a:off x="5460300" y="1785825"/>
            <a:ext cx="2963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136" name="Google Shape;136;p13"/>
          <p:cNvSpPr txBox="1">
            <a:spLocks noGrp="1"/>
          </p:cNvSpPr>
          <p:nvPr>
            <p:ph type="subTitle" idx="14"/>
          </p:nvPr>
        </p:nvSpPr>
        <p:spPr>
          <a:xfrm>
            <a:off x="5460300" y="2519250"/>
            <a:ext cx="2963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137" name="Google Shape;137;p13"/>
          <p:cNvSpPr txBox="1">
            <a:spLocks noGrp="1"/>
          </p:cNvSpPr>
          <p:nvPr>
            <p:ph type="subTitle" idx="15"/>
          </p:nvPr>
        </p:nvSpPr>
        <p:spPr>
          <a:xfrm>
            <a:off x="5460300" y="3252675"/>
            <a:ext cx="2963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pic>
        <p:nvPicPr>
          <p:cNvPr id="138" name="Google Shape;138;p13"/>
          <p:cNvPicPr preferRelativeResize="0"/>
          <p:nvPr/>
        </p:nvPicPr>
        <p:blipFill rotWithShape="1">
          <a:blip r:embed="rId3">
            <a:alphaModFix amt="70000"/>
          </a:blip>
          <a:srcRect l="30644" t="28196" r="30644" b="28196"/>
          <a:stretch/>
        </p:blipFill>
        <p:spPr>
          <a:xfrm>
            <a:off x="4377150" y="4250412"/>
            <a:ext cx="627774" cy="707176"/>
          </a:xfrm>
          <a:prstGeom prst="rect">
            <a:avLst/>
          </a:prstGeom>
          <a:noFill/>
          <a:ln>
            <a:noFill/>
          </a:ln>
        </p:spPr>
      </p:pic>
      <p:pic>
        <p:nvPicPr>
          <p:cNvPr id="139" name="Google Shape;139;p13"/>
          <p:cNvPicPr preferRelativeResize="0"/>
          <p:nvPr/>
        </p:nvPicPr>
        <p:blipFill rotWithShape="1">
          <a:blip r:embed="rId3">
            <a:alphaModFix amt="70000"/>
          </a:blip>
          <a:srcRect l="30644" t="28196" r="30644" b="28196"/>
          <a:stretch/>
        </p:blipFill>
        <p:spPr>
          <a:xfrm>
            <a:off x="5599750" y="4719521"/>
            <a:ext cx="405853" cy="457199"/>
          </a:xfrm>
          <a:prstGeom prst="rect">
            <a:avLst/>
          </a:prstGeom>
          <a:noFill/>
          <a:ln>
            <a:noFill/>
          </a:ln>
        </p:spPr>
      </p:pic>
      <p:grpSp>
        <p:nvGrpSpPr>
          <p:cNvPr id="140" name="Google Shape;140;p13"/>
          <p:cNvGrpSpPr/>
          <p:nvPr/>
        </p:nvGrpSpPr>
        <p:grpSpPr>
          <a:xfrm>
            <a:off x="0" y="236950"/>
            <a:ext cx="8859700" cy="0"/>
            <a:chOff x="0" y="236950"/>
            <a:chExt cx="8859700" cy="0"/>
          </a:xfrm>
        </p:grpSpPr>
        <p:cxnSp>
          <p:nvCxnSpPr>
            <p:cNvPr id="141" name="Google Shape;141;p13"/>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142" name="Google Shape;142;p13"/>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143" name="Google Shape;143;p13"/>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44"/>
        <p:cNvGrpSpPr/>
        <p:nvPr/>
      </p:nvGrpSpPr>
      <p:grpSpPr>
        <a:xfrm>
          <a:off x="0" y="0"/>
          <a:ext cx="0" cy="0"/>
          <a:chOff x="0" y="0"/>
          <a:chExt cx="0" cy="0"/>
        </a:xfrm>
      </p:grpSpPr>
      <p:pic>
        <p:nvPicPr>
          <p:cNvPr id="145" name="Google Shape;145;p1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46" name="Google Shape;146;p14"/>
          <p:cNvSpPr txBox="1">
            <a:spLocks noGrp="1"/>
          </p:cNvSpPr>
          <p:nvPr>
            <p:ph type="title"/>
          </p:nvPr>
        </p:nvSpPr>
        <p:spPr>
          <a:xfrm>
            <a:off x="4505925" y="1042050"/>
            <a:ext cx="3924900" cy="105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7" name="Google Shape;147;p14"/>
          <p:cNvSpPr txBox="1">
            <a:spLocks noGrp="1"/>
          </p:cNvSpPr>
          <p:nvPr>
            <p:ph type="subTitle" idx="1"/>
          </p:nvPr>
        </p:nvSpPr>
        <p:spPr>
          <a:xfrm>
            <a:off x="4505925" y="2097450"/>
            <a:ext cx="3924900" cy="200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grpSp>
        <p:nvGrpSpPr>
          <p:cNvPr id="148" name="Google Shape;148;p14"/>
          <p:cNvGrpSpPr/>
          <p:nvPr/>
        </p:nvGrpSpPr>
        <p:grpSpPr>
          <a:xfrm>
            <a:off x="0" y="236950"/>
            <a:ext cx="8859700" cy="0"/>
            <a:chOff x="0" y="236950"/>
            <a:chExt cx="8859700" cy="0"/>
          </a:xfrm>
        </p:grpSpPr>
        <p:cxnSp>
          <p:nvCxnSpPr>
            <p:cNvPr id="149" name="Google Shape;149;p14"/>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150" name="Google Shape;150;p14"/>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151" name="Google Shape;151;p14"/>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grpSp>
        <p:nvGrpSpPr>
          <p:cNvPr id="152" name="Google Shape;152;p14"/>
          <p:cNvGrpSpPr/>
          <p:nvPr/>
        </p:nvGrpSpPr>
        <p:grpSpPr>
          <a:xfrm>
            <a:off x="-681625" y="894775"/>
            <a:ext cx="10338824" cy="3442025"/>
            <a:chOff x="-681625" y="894775"/>
            <a:chExt cx="10338824" cy="3442025"/>
          </a:xfrm>
        </p:grpSpPr>
        <p:pic>
          <p:nvPicPr>
            <p:cNvPr id="153" name="Google Shape;153;p14"/>
            <p:cNvPicPr preferRelativeResize="0"/>
            <p:nvPr/>
          </p:nvPicPr>
          <p:blipFill rotWithShape="1">
            <a:blip r:embed="rId3">
              <a:alphaModFix amt="70000"/>
            </a:blip>
            <a:srcRect l="30644" t="28196" r="30644" b="28196"/>
            <a:stretch/>
          </p:blipFill>
          <p:spPr>
            <a:xfrm>
              <a:off x="-681625" y="2093850"/>
              <a:ext cx="1991099" cy="2242949"/>
            </a:xfrm>
            <a:prstGeom prst="rect">
              <a:avLst/>
            </a:prstGeom>
            <a:noFill/>
            <a:ln>
              <a:noFill/>
            </a:ln>
          </p:spPr>
        </p:pic>
        <p:pic>
          <p:nvPicPr>
            <p:cNvPr id="154" name="Google Shape;154;p14"/>
            <p:cNvPicPr preferRelativeResize="0"/>
            <p:nvPr/>
          </p:nvPicPr>
          <p:blipFill rotWithShape="1">
            <a:blip r:embed="rId3">
              <a:alphaModFix amt="70000"/>
            </a:blip>
            <a:srcRect l="30644" t="28196" r="30644" b="28196"/>
            <a:stretch/>
          </p:blipFill>
          <p:spPr>
            <a:xfrm>
              <a:off x="8383625" y="894775"/>
              <a:ext cx="1273574" cy="1434675"/>
            </a:xfrm>
            <a:prstGeom prst="rect">
              <a:avLst/>
            </a:prstGeom>
            <a:noFill/>
            <a:ln>
              <a:noFill/>
            </a:ln>
          </p:spPr>
        </p:pic>
        <p:pic>
          <p:nvPicPr>
            <p:cNvPr id="155" name="Google Shape;155;p14"/>
            <p:cNvPicPr preferRelativeResize="0"/>
            <p:nvPr/>
          </p:nvPicPr>
          <p:blipFill rotWithShape="1">
            <a:blip r:embed="rId3">
              <a:alphaModFix amt="70000"/>
            </a:blip>
            <a:srcRect l="30644" t="28196" r="30644" b="28196"/>
            <a:stretch/>
          </p:blipFill>
          <p:spPr>
            <a:xfrm>
              <a:off x="360824" y="1061462"/>
              <a:ext cx="704824" cy="793976"/>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1"/>
        <p:cNvGrpSpPr/>
        <p:nvPr/>
      </p:nvGrpSpPr>
      <p:grpSpPr>
        <a:xfrm>
          <a:off x="0" y="0"/>
          <a:ext cx="0" cy="0"/>
          <a:chOff x="0" y="0"/>
          <a:chExt cx="0" cy="0"/>
        </a:xfrm>
      </p:grpSpPr>
      <p:pic>
        <p:nvPicPr>
          <p:cNvPr id="172" name="Google Shape;172;p16"/>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73" name="Google Shape;173;p1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4" name="Google Shape;174;p16"/>
          <p:cNvSpPr txBox="1">
            <a:spLocks noGrp="1"/>
          </p:cNvSpPr>
          <p:nvPr>
            <p:ph type="subTitle" idx="1"/>
          </p:nvPr>
        </p:nvSpPr>
        <p:spPr>
          <a:xfrm>
            <a:off x="789275" y="2714125"/>
            <a:ext cx="2264100" cy="162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5" name="Google Shape;175;p16"/>
          <p:cNvSpPr txBox="1">
            <a:spLocks noGrp="1"/>
          </p:cNvSpPr>
          <p:nvPr>
            <p:ph type="subTitle" idx="2"/>
          </p:nvPr>
        </p:nvSpPr>
        <p:spPr>
          <a:xfrm>
            <a:off x="3439963" y="2714125"/>
            <a:ext cx="2264100" cy="162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6" name="Google Shape;176;p16"/>
          <p:cNvSpPr txBox="1">
            <a:spLocks noGrp="1"/>
          </p:cNvSpPr>
          <p:nvPr>
            <p:ph type="subTitle" idx="3"/>
          </p:nvPr>
        </p:nvSpPr>
        <p:spPr>
          <a:xfrm>
            <a:off x="6090651" y="2714125"/>
            <a:ext cx="2264100" cy="162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16"/>
          <p:cNvSpPr txBox="1">
            <a:spLocks noGrp="1"/>
          </p:cNvSpPr>
          <p:nvPr>
            <p:ph type="subTitle" idx="4"/>
          </p:nvPr>
        </p:nvSpPr>
        <p:spPr>
          <a:xfrm>
            <a:off x="789263" y="2005825"/>
            <a:ext cx="22641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178" name="Google Shape;178;p16"/>
          <p:cNvSpPr txBox="1">
            <a:spLocks noGrp="1"/>
          </p:cNvSpPr>
          <p:nvPr>
            <p:ph type="subTitle" idx="5"/>
          </p:nvPr>
        </p:nvSpPr>
        <p:spPr>
          <a:xfrm>
            <a:off x="3439952" y="2005825"/>
            <a:ext cx="22641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179" name="Google Shape;179;p16"/>
          <p:cNvSpPr txBox="1">
            <a:spLocks noGrp="1"/>
          </p:cNvSpPr>
          <p:nvPr>
            <p:ph type="subTitle" idx="6"/>
          </p:nvPr>
        </p:nvSpPr>
        <p:spPr>
          <a:xfrm>
            <a:off x="6090642" y="2005825"/>
            <a:ext cx="22641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grpSp>
        <p:nvGrpSpPr>
          <p:cNvPr id="180" name="Google Shape;180;p16"/>
          <p:cNvGrpSpPr/>
          <p:nvPr/>
        </p:nvGrpSpPr>
        <p:grpSpPr>
          <a:xfrm>
            <a:off x="0" y="236950"/>
            <a:ext cx="8859700" cy="0"/>
            <a:chOff x="0" y="236950"/>
            <a:chExt cx="8859700" cy="0"/>
          </a:xfrm>
        </p:grpSpPr>
        <p:cxnSp>
          <p:nvCxnSpPr>
            <p:cNvPr id="181" name="Google Shape;181;p16"/>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182" name="Google Shape;182;p16"/>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183" name="Google Shape;183;p16"/>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grpSp>
        <p:nvGrpSpPr>
          <p:cNvPr id="184" name="Google Shape;184;p16"/>
          <p:cNvGrpSpPr/>
          <p:nvPr/>
        </p:nvGrpSpPr>
        <p:grpSpPr>
          <a:xfrm>
            <a:off x="6036399" y="2055900"/>
            <a:ext cx="3743862" cy="3893550"/>
            <a:chOff x="6036399" y="2055900"/>
            <a:chExt cx="3743862" cy="3893550"/>
          </a:xfrm>
        </p:grpSpPr>
        <p:pic>
          <p:nvPicPr>
            <p:cNvPr id="185" name="Google Shape;185;p16"/>
            <p:cNvPicPr preferRelativeResize="0"/>
            <p:nvPr/>
          </p:nvPicPr>
          <p:blipFill rotWithShape="1">
            <a:blip r:embed="rId3">
              <a:alphaModFix amt="70000"/>
            </a:blip>
            <a:srcRect l="30644" t="28196" r="30644" b="28196"/>
            <a:stretch/>
          </p:blipFill>
          <p:spPr>
            <a:xfrm>
              <a:off x="7789163" y="3706500"/>
              <a:ext cx="1991099" cy="2242949"/>
            </a:xfrm>
            <a:prstGeom prst="rect">
              <a:avLst/>
            </a:prstGeom>
            <a:noFill/>
            <a:ln>
              <a:noFill/>
            </a:ln>
          </p:spPr>
        </p:pic>
        <p:pic>
          <p:nvPicPr>
            <p:cNvPr id="186" name="Google Shape;186;p16"/>
            <p:cNvPicPr preferRelativeResize="0"/>
            <p:nvPr/>
          </p:nvPicPr>
          <p:blipFill rotWithShape="1">
            <a:blip r:embed="rId3">
              <a:alphaModFix amt="70000"/>
            </a:blip>
            <a:srcRect l="30644" t="28196" r="30644" b="28196"/>
            <a:stretch/>
          </p:blipFill>
          <p:spPr>
            <a:xfrm>
              <a:off x="8608100" y="2055900"/>
              <a:ext cx="353225" cy="397899"/>
            </a:xfrm>
            <a:prstGeom prst="rect">
              <a:avLst/>
            </a:prstGeom>
            <a:noFill/>
            <a:ln>
              <a:noFill/>
            </a:ln>
          </p:spPr>
        </p:pic>
        <p:pic>
          <p:nvPicPr>
            <p:cNvPr id="187" name="Google Shape;187;p16"/>
            <p:cNvPicPr preferRelativeResize="0"/>
            <p:nvPr/>
          </p:nvPicPr>
          <p:blipFill rotWithShape="1">
            <a:blip r:embed="rId3">
              <a:alphaModFix amt="70000"/>
            </a:blip>
            <a:srcRect l="30644" t="28196" r="30644" b="28196"/>
            <a:stretch/>
          </p:blipFill>
          <p:spPr>
            <a:xfrm>
              <a:off x="6036399" y="4753050"/>
              <a:ext cx="704824" cy="79397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8"/>
        <p:cNvGrpSpPr/>
        <p:nvPr/>
      </p:nvGrpSpPr>
      <p:grpSpPr>
        <a:xfrm>
          <a:off x="0" y="0"/>
          <a:ext cx="0" cy="0"/>
          <a:chOff x="0" y="0"/>
          <a:chExt cx="0" cy="0"/>
        </a:xfrm>
      </p:grpSpPr>
      <p:pic>
        <p:nvPicPr>
          <p:cNvPr id="189" name="Google Shape;189;p17"/>
          <p:cNvPicPr preferRelativeResize="0"/>
          <p:nvPr/>
        </p:nvPicPr>
        <p:blipFill rotWithShape="1">
          <a:blip r:embed="rId2">
            <a:alphaModFix amt="65000"/>
          </a:blip>
          <a:srcRect/>
          <a:stretch/>
        </p:blipFill>
        <p:spPr>
          <a:xfrm>
            <a:off x="0" y="0"/>
            <a:ext cx="9144000" cy="5143500"/>
          </a:xfrm>
          <a:prstGeom prst="rect">
            <a:avLst/>
          </a:prstGeom>
          <a:noFill/>
          <a:ln>
            <a:noFill/>
          </a:ln>
        </p:spPr>
      </p:pic>
      <p:grpSp>
        <p:nvGrpSpPr>
          <p:cNvPr id="190" name="Google Shape;190;p17"/>
          <p:cNvGrpSpPr/>
          <p:nvPr/>
        </p:nvGrpSpPr>
        <p:grpSpPr>
          <a:xfrm>
            <a:off x="-1002275" y="990218"/>
            <a:ext cx="10131099" cy="5232731"/>
            <a:chOff x="-1002275" y="990218"/>
            <a:chExt cx="10131099" cy="5232731"/>
          </a:xfrm>
        </p:grpSpPr>
        <p:pic>
          <p:nvPicPr>
            <p:cNvPr id="191" name="Google Shape;191;p17"/>
            <p:cNvPicPr preferRelativeResize="0"/>
            <p:nvPr/>
          </p:nvPicPr>
          <p:blipFill rotWithShape="1">
            <a:blip r:embed="rId3">
              <a:alphaModFix amt="70000"/>
            </a:blip>
            <a:srcRect l="30644" t="28196" r="30644" b="28196"/>
            <a:stretch/>
          </p:blipFill>
          <p:spPr>
            <a:xfrm>
              <a:off x="-1002275" y="3980000"/>
              <a:ext cx="1991099" cy="2242949"/>
            </a:xfrm>
            <a:prstGeom prst="rect">
              <a:avLst/>
            </a:prstGeom>
            <a:noFill/>
            <a:ln>
              <a:noFill/>
            </a:ln>
          </p:spPr>
        </p:pic>
        <p:pic>
          <p:nvPicPr>
            <p:cNvPr id="192" name="Google Shape;192;p17"/>
            <p:cNvPicPr preferRelativeResize="0"/>
            <p:nvPr/>
          </p:nvPicPr>
          <p:blipFill rotWithShape="1">
            <a:blip r:embed="rId3">
              <a:alphaModFix amt="70000"/>
            </a:blip>
            <a:srcRect l="30644" t="28196" r="30644" b="28196"/>
            <a:stretch/>
          </p:blipFill>
          <p:spPr>
            <a:xfrm>
              <a:off x="8423999" y="990218"/>
              <a:ext cx="704824" cy="793981"/>
            </a:xfrm>
            <a:prstGeom prst="rect">
              <a:avLst/>
            </a:prstGeom>
            <a:noFill/>
            <a:ln>
              <a:noFill/>
            </a:ln>
          </p:spPr>
        </p:pic>
        <p:pic>
          <p:nvPicPr>
            <p:cNvPr id="193" name="Google Shape;193;p17"/>
            <p:cNvPicPr preferRelativeResize="0"/>
            <p:nvPr/>
          </p:nvPicPr>
          <p:blipFill rotWithShape="1">
            <a:blip r:embed="rId3">
              <a:alphaModFix amt="70000"/>
            </a:blip>
            <a:srcRect l="30644" t="28196" r="30644" b="28196"/>
            <a:stretch/>
          </p:blipFill>
          <p:spPr>
            <a:xfrm>
              <a:off x="8527225" y="2537475"/>
              <a:ext cx="332475" cy="374525"/>
            </a:xfrm>
            <a:prstGeom prst="rect">
              <a:avLst/>
            </a:prstGeom>
            <a:noFill/>
            <a:ln>
              <a:noFill/>
            </a:ln>
          </p:spPr>
        </p:pic>
        <p:pic>
          <p:nvPicPr>
            <p:cNvPr id="194" name="Google Shape;194;p17"/>
            <p:cNvPicPr preferRelativeResize="0"/>
            <p:nvPr/>
          </p:nvPicPr>
          <p:blipFill rotWithShape="1">
            <a:blip r:embed="rId3">
              <a:alphaModFix amt="70000"/>
            </a:blip>
            <a:srcRect l="30644" t="28196" r="30644" b="28196"/>
            <a:stretch/>
          </p:blipFill>
          <p:spPr>
            <a:xfrm>
              <a:off x="-177300" y="3348525"/>
              <a:ext cx="332475" cy="374525"/>
            </a:xfrm>
            <a:prstGeom prst="rect">
              <a:avLst/>
            </a:prstGeom>
            <a:noFill/>
            <a:ln>
              <a:noFill/>
            </a:ln>
          </p:spPr>
        </p:pic>
      </p:grpSp>
      <p:sp>
        <p:nvSpPr>
          <p:cNvPr id="195" name="Google Shape;195;p1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6" name="Google Shape;196;p17"/>
          <p:cNvSpPr txBox="1">
            <a:spLocks noGrp="1"/>
          </p:cNvSpPr>
          <p:nvPr>
            <p:ph type="subTitle" idx="1"/>
          </p:nvPr>
        </p:nvSpPr>
        <p:spPr>
          <a:xfrm>
            <a:off x="3661688" y="1226000"/>
            <a:ext cx="46614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7" name="Google Shape;197;p17"/>
          <p:cNvSpPr txBox="1">
            <a:spLocks noGrp="1"/>
          </p:cNvSpPr>
          <p:nvPr>
            <p:ph type="subTitle" idx="2"/>
          </p:nvPr>
        </p:nvSpPr>
        <p:spPr>
          <a:xfrm>
            <a:off x="3661688" y="2102150"/>
            <a:ext cx="46614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8" name="Google Shape;198;p17"/>
          <p:cNvSpPr txBox="1">
            <a:spLocks noGrp="1"/>
          </p:cNvSpPr>
          <p:nvPr>
            <p:ph type="subTitle" idx="3"/>
          </p:nvPr>
        </p:nvSpPr>
        <p:spPr>
          <a:xfrm>
            <a:off x="3661688" y="2978300"/>
            <a:ext cx="46614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9" name="Google Shape;199;p17"/>
          <p:cNvSpPr txBox="1">
            <a:spLocks noGrp="1"/>
          </p:cNvSpPr>
          <p:nvPr>
            <p:ph type="subTitle" idx="4"/>
          </p:nvPr>
        </p:nvSpPr>
        <p:spPr>
          <a:xfrm>
            <a:off x="3661688" y="3854450"/>
            <a:ext cx="46614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17"/>
          <p:cNvSpPr txBox="1">
            <a:spLocks noGrp="1"/>
          </p:cNvSpPr>
          <p:nvPr>
            <p:ph type="subTitle" idx="5"/>
          </p:nvPr>
        </p:nvSpPr>
        <p:spPr>
          <a:xfrm>
            <a:off x="1395188" y="1226000"/>
            <a:ext cx="22665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201" name="Google Shape;201;p17"/>
          <p:cNvSpPr txBox="1">
            <a:spLocks noGrp="1"/>
          </p:cNvSpPr>
          <p:nvPr>
            <p:ph type="subTitle" idx="6"/>
          </p:nvPr>
        </p:nvSpPr>
        <p:spPr>
          <a:xfrm>
            <a:off x="1395188" y="2978300"/>
            <a:ext cx="22665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202" name="Google Shape;202;p17"/>
          <p:cNvSpPr txBox="1">
            <a:spLocks noGrp="1"/>
          </p:cNvSpPr>
          <p:nvPr>
            <p:ph type="subTitle" idx="7"/>
          </p:nvPr>
        </p:nvSpPr>
        <p:spPr>
          <a:xfrm>
            <a:off x="1395188" y="2102150"/>
            <a:ext cx="22665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203" name="Google Shape;203;p17"/>
          <p:cNvSpPr txBox="1">
            <a:spLocks noGrp="1"/>
          </p:cNvSpPr>
          <p:nvPr>
            <p:ph type="subTitle" idx="8"/>
          </p:nvPr>
        </p:nvSpPr>
        <p:spPr>
          <a:xfrm>
            <a:off x="1395188" y="3854450"/>
            <a:ext cx="22665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grpSp>
        <p:nvGrpSpPr>
          <p:cNvPr id="204" name="Google Shape;204;p17"/>
          <p:cNvGrpSpPr/>
          <p:nvPr/>
        </p:nvGrpSpPr>
        <p:grpSpPr>
          <a:xfrm>
            <a:off x="0" y="236950"/>
            <a:ext cx="8859700" cy="0"/>
            <a:chOff x="0" y="236950"/>
            <a:chExt cx="8859700" cy="0"/>
          </a:xfrm>
        </p:grpSpPr>
        <p:cxnSp>
          <p:nvCxnSpPr>
            <p:cNvPr id="205" name="Google Shape;205;p17"/>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206" name="Google Shape;206;p17"/>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207;p17"/>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53"/>
        <p:cNvGrpSpPr/>
        <p:nvPr/>
      </p:nvGrpSpPr>
      <p:grpSpPr>
        <a:xfrm>
          <a:off x="0" y="0"/>
          <a:ext cx="0" cy="0"/>
          <a:chOff x="0" y="0"/>
          <a:chExt cx="0" cy="0"/>
        </a:xfrm>
      </p:grpSpPr>
      <p:pic>
        <p:nvPicPr>
          <p:cNvPr id="254" name="Google Shape;254;p21"/>
          <p:cNvPicPr preferRelativeResize="0"/>
          <p:nvPr/>
        </p:nvPicPr>
        <p:blipFill rotWithShape="1">
          <a:blip r:embed="rId2">
            <a:alphaModFix amt="65000"/>
          </a:blip>
          <a:srcRect/>
          <a:stretch/>
        </p:blipFill>
        <p:spPr>
          <a:xfrm>
            <a:off x="0" y="0"/>
            <a:ext cx="9144000" cy="5143500"/>
          </a:xfrm>
          <a:prstGeom prst="rect">
            <a:avLst/>
          </a:prstGeom>
          <a:noFill/>
          <a:ln>
            <a:noFill/>
          </a:ln>
        </p:spPr>
      </p:pic>
      <p:grpSp>
        <p:nvGrpSpPr>
          <p:cNvPr id="255" name="Google Shape;255;p21"/>
          <p:cNvGrpSpPr/>
          <p:nvPr/>
        </p:nvGrpSpPr>
        <p:grpSpPr>
          <a:xfrm>
            <a:off x="-1058850" y="-581975"/>
            <a:ext cx="10194449" cy="6407099"/>
            <a:chOff x="-1058850" y="-581975"/>
            <a:chExt cx="10194449" cy="6407099"/>
          </a:xfrm>
        </p:grpSpPr>
        <p:pic>
          <p:nvPicPr>
            <p:cNvPr id="256" name="Google Shape;256;p21"/>
            <p:cNvPicPr preferRelativeResize="0"/>
            <p:nvPr/>
          </p:nvPicPr>
          <p:blipFill rotWithShape="1">
            <a:blip r:embed="rId3">
              <a:alphaModFix amt="70000"/>
            </a:blip>
            <a:srcRect l="30644" t="28196" r="30644" b="28196"/>
            <a:stretch/>
          </p:blipFill>
          <p:spPr>
            <a:xfrm>
              <a:off x="-1058850" y="-581975"/>
              <a:ext cx="1991099" cy="2242949"/>
            </a:xfrm>
            <a:prstGeom prst="rect">
              <a:avLst/>
            </a:prstGeom>
            <a:noFill/>
            <a:ln>
              <a:noFill/>
            </a:ln>
          </p:spPr>
        </p:pic>
        <p:pic>
          <p:nvPicPr>
            <p:cNvPr id="257" name="Google Shape;257;p21"/>
            <p:cNvPicPr preferRelativeResize="0"/>
            <p:nvPr/>
          </p:nvPicPr>
          <p:blipFill rotWithShape="1">
            <a:blip r:embed="rId3">
              <a:alphaModFix amt="70000"/>
            </a:blip>
            <a:srcRect l="30644" t="28196" r="30644" b="28196"/>
            <a:stretch/>
          </p:blipFill>
          <p:spPr>
            <a:xfrm>
              <a:off x="1553950" y="4390450"/>
              <a:ext cx="1273574" cy="1434675"/>
            </a:xfrm>
            <a:prstGeom prst="rect">
              <a:avLst/>
            </a:prstGeom>
            <a:noFill/>
            <a:ln>
              <a:noFill/>
            </a:ln>
          </p:spPr>
        </p:pic>
        <p:pic>
          <p:nvPicPr>
            <p:cNvPr id="258" name="Google Shape;258;p21"/>
            <p:cNvPicPr preferRelativeResize="0"/>
            <p:nvPr/>
          </p:nvPicPr>
          <p:blipFill rotWithShape="1">
            <a:blip r:embed="rId3">
              <a:alphaModFix amt="70000"/>
            </a:blip>
            <a:srcRect l="30644" t="28196" r="30644" b="28196"/>
            <a:stretch/>
          </p:blipFill>
          <p:spPr>
            <a:xfrm>
              <a:off x="8430774" y="1273125"/>
              <a:ext cx="704824" cy="793976"/>
            </a:xfrm>
            <a:prstGeom prst="rect">
              <a:avLst/>
            </a:prstGeom>
            <a:noFill/>
            <a:ln>
              <a:noFill/>
            </a:ln>
          </p:spPr>
        </p:pic>
      </p:grpSp>
      <p:sp>
        <p:nvSpPr>
          <p:cNvPr id="259" name="Google Shape;259;p21"/>
          <p:cNvSpPr txBox="1">
            <a:spLocks noGrp="1"/>
          </p:cNvSpPr>
          <p:nvPr>
            <p:ph type="title" hasCustomPrompt="1"/>
          </p:nvPr>
        </p:nvSpPr>
        <p:spPr>
          <a:xfrm>
            <a:off x="4579800" y="3423500"/>
            <a:ext cx="3492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4500"/>
              <a:buNone/>
              <a:defRPr sz="4500">
                <a:solidFill>
                  <a:schemeClr val="lt1"/>
                </a:solidFill>
              </a:defRPr>
            </a:lvl1pPr>
            <a:lvl2pPr lvl="1" algn="ctr" rtl="0">
              <a:spcBef>
                <a:spcPts val="0"/>
              </a:spcBef>
              <a:spcAft>
                <a:spcPts val="0"/>
              </a:spcAft>
              <a:buClr>
                <a:schemeClr val="lt1"/>
              </a:buClr>
              <a:buSzPts val="4500"/>
              <a:buNone/>
              <a:defRPr sz="4500">
                <a:solidFill>
                  <a:schemeClr val="lt1"/>
                </a:solidFill>
              </a:defRPr>
            </a:lvl2pPr>
            <a:lvl3pPr lvl="2" algn="ctr" rtl="0">
              <a:spcBef>
                <a:spcPts val="0"/>
              </a:spcBef>
              <a:spcAft>
                <a:spcPts val="0"/>
              </a:spcAft>
              <a:buClr>
                <a:schemeClr val="lt1"/>
              </a:buClr>
              <a:buSzPts val="4500"/>
              <a:buNone/>
              <a:defRPr sz="4500">
                <a:solidFill>
                  <a:schemeClr val="lt1"/>
                </a:solidFill>
              </a:defRPr>
            </a:lvl3pPr>
            <a:lvl4pPr lvl="3" algn="ctr" rtl="0">
              <a:spcBef>
                <a:spcPts val="0"/>
              </a:spcBef>
              <a:spcAft>
                <a:spcPts val="0"/>
              </a:spcAft>
              <a:buClr>
                <a:schemeClr val="lt1"/>
              </a:buClr>
              <a:buSzPts val="4500"/>
              <a:buNone/>
              <a:defRPr sz="4500">
                <a:solidFill>
                  <a:schemeClr val="lt1"/>
                </a:solidFill>
              </a:defRPr>
            </a:lvl4pPr>
            <a:lvl5pPr lvl="4" algn="ctr" rtl="0">
              <a:spcBef>
                <a:spcPts val="0"/>
              </a:spcBef>
              <a:spcAft>
                <a:spcPts val="0"/>
              </a:spcAft>
              <a:buClr>
                <a:schemeClr val="lt1"/>
              </a:buClr>
              <a:buSzPts val="4500"/>
              <a:buNone/>
              <a:defRPr sz="4500">
                <a:solidFill>
                  <a:schemeClr val="lt1"/>
                </a:solidFill>
              </a:defRPr>
            </a:lvl5pPr>
            <a:lvl6pPr lvl="5" algn="ctr" rtl="0">
              <a:spcBef>
                <a:spcPts val="0"/>
              </a:spcBef>
              <a:spcAft>
                <a:spcPts val="0"/>
              </a:spcAft>
              <a:buClr>
                <a:schemeClr val="lt1"/>
              </a:buClr>
              <a:buSzPts val="4500"/>
              <a:buNone/>
              <a:defRPr sz="4500">
                <a:solidFill>
                  <a:schemeClr val="lt1"/>
                </a:solidFill>
              </a:defRPr>
            </a:lvl6pPr>
            <a:lvl7pPr lvl="6" algn="ctr" rtl="0">
              <a:spcBef>
                <a:spcPts val="0"/>
              </a:spcBef>
              <a:spcAft>
                <a:spcPts val="0"/>
              </a:spcAft>
              <a:buClr>
                <a:schemeClr val="lt1"/>
              </a:buClr>
              <a:buSzPts val="4500"/>
              <a:buNone/>
              <a:defRPr sz="4500">
                <a:solidFill>
                  <a:schemeClr val="lt1"/>
                </a:solidFill>
              </a:defRPr>
            </a:lvl7pPr>
            <a:lvl8pPr lvl="7" algn="ctr" rtl="0">
              <a:spcBef>
                <a:spcPts val="0"/>
              </a:spcBef>
              <a:spcAft>
                <a:spcPts val="0"/>
              </a:spcAft>
              <a:buClr>
                <a:schemeClr val="lt1"/>
              </a:buClr>
              <a:buSzPts val="4500"/>
              <a:buNone/>
              <a:defRPr sz="4500">
                <a:solidFill>
                  <a:schemeClr val="lt1"/>
                </a:solidFill>
              </a:defRPr>
            </a:lvl8pPr>
            <a:lvl9pPr lvl="8" algn="ctr" rtl="0">
              <a:spcBef>
                <a:spcPts val="0"/>
              </a:spcBef>
              <a:spcAft>
                <a:spcPts val="0"/>
              </a:spcAft>
              <a:buClr>
                <a:schemeClr val="lt1"/>
              </a:buClr>
              <a:buSzPts val="4500"/>
              <a:buNone/>
              <a:defRPr sz="4500">
                <a:solidFill>
                  <a:schemeClr val="lt1"/>
                </a:solidFill>
              </a:defRPr>
            </a:lvl9pPr>
          </a:lstStyle>
          <a:p>
            <a:r>
              <a:t>xx%</a:t>
            </a:r>
          </a:p>
        </p:txBody>
      </p:sp>
      <p:sp>
        <p:nvSpPr>
          <p:cNvPr id="260" name="Google Shape;260;p21"/>
          <p:cNvSpPr txBox="1">
            <a:spLocks noGrp="1"/>
          </p:cNvSpPr>
          <p:nvPr>
            <p:ph type="subTitle" idx="1"/>
          </p:nvPr>
        </p:nvSpPr>
        <p:spPr>
          <a:xfrm>
            <a:off x="4579800" y="4192397"/>
            <a:ext cx="3492600" cy="4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600"/>
              <a:buNone/>
              <a:defRPr sz="16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261" name="Google Shape;261;p21"/>
          <p:cNvSpPr txBox="1">
            <a:spLocks noGrp="1"/>
          </p:cNvSpPr>
          <p:nvPr>
            <p:ph type="title" idx="2" hasCustomPrompt="1"/>
          </p:nvPr>
        </p:nvSpPr>
        <p:spPr>
          <a:xfrm>
            <a:off x="4579800" y="539489"/>
            <a:ext cx="3492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4500"/>
              <a:buNone/>
              <a:defRPr sz="4500">
                <a:solidFill>
                  <a:schemeClr val="lt1"/>
                </a:solidFill>
              </a:defRPr>
            </a:lvl1pPr>
            <a:lvl2pPr lvl="1" algn="ctr" rtl="0">
              <a:spcBef>
                <a:spcPts val="0"/>
              </a:spcBef>
              <a:spcAft>
                <a:spcPts val="0"/>
              </a:spcAft>
              <a:buClr>
                <a:schemeClr val="lt1"/>
              </a:buClr>
              <a:buSzPts val="4500"/>
              <a:buNone/>
              <a:defRPr sz="4500">
                <a:solidFill>
                  <a:schemeClr val="lt1"/>
                </a:solidFill>
              </a:defRPr>
            </a:lvl2pPr>
            <a:lvl3pPr lvl="2" algn="ctr" rtl="0">
              <a:spcBef>
                <a:spcPts val="0"/>
              </a:spcBef>
              <a:spcAft>
                <a:spcPts val="0"/>
              </a:spcAft>
              <a:buClr>
                <a:schemeClr val="lt1"/>
              </a:buClr>
              <a:buSzPts val="4500"/>
              <a:buNone/>
              <a:defRPr sz="4500">
                <a:solidFill>
                  <a:schemeClr val="lt1"/>
                </a:solidFill>
              </a:defRPr>
            </a:lvl3pPr>
            <a:lvl4pPr lvl="3" algn="ctr" rtl="0">
              <a:spcBef>
                <a:spcPts val="0"/>
              </a:spcBef>
              <a:spcAft>
                <a:spcPts val="0"/>
              </a:spcAft>
              <a:buClr>
                <a:schemeClr val="lt1"/>
              </a:buClr>
              <a:buSzPts val="4500"/>
              <a:buNone/>
              <a:defRPr sz="4500">
                <a:solidFill>
                  <a:schemeClr val="lt1"/>
                </a:solidFill>
              </a:defRPr>
            </a:lvl4pPr>
            <a:lvl5pPr lvl="4" algn="ctr" rtl="0">
              <a:spcBef>
                <a:spcPts val="0"/>
              </a:spcBef>
              <a:spcAft>
                <a:spcPts val="0"/>
              </a:spcAft>
              <a:buClr>
                <a:schemeClr val="lt1"/>
              </a:buClr>
              <a:buSzPts val="4500"/>
              <a:buNone/>
              <a:defRPr sz="4500">
                <a:solidFill>
                  <a:schemeClr val="lt1"/>
                </a:solidFill>
              </a:defRPr>
            </a:lvl5pPr>
            <a:lvl6pPr lvl="5" algn="ctr" rtl="0">
              <a:spcBef>
                <a:spcPts val="0"/>
              </a:spcBef>
              <a:spcAft>
                <a:spcPts val="0"/>
              </a:spcAft>
              <a:buClr>
                <a:schemeClr val="lt1"/>
              </a:buClr>
              <a:buSzPts val="4500"/>
              <a:buNone/>
              <a:defRPr sz="4500">
                <a:solidFill>
                  <a:schemeClr val="lt1"/>
                </a:solidFill>
              </a:defRPr>
            </a:lvl6pPr>
            <a:lvl7pPr lvl="6" algn="ctr" rtl="0">
              <a:spcBef>
                <a:spcPts val="0"/>
              </a:spcBef>
              <a:spcAft>
                <a:spcPts val="0"/>
              </a:spcAft>
              <a:buClr>
                <a:schemeClr val="lt1"/>
              </a:buClr>
              <a:buSzPts val="4500"/>
              <a:buNone/>
              <a:defRPr sz="4500">
                <a:solidFill>
                  <a:schemeClr val="lt1"/>
                </a:solidFill>
              </a:defRPr>
            </a:lvl7pPr>
            <a:lvl8pPr lvl="7" algn="ctr" rtl="0">
              <a:spcBef>
                <a:spcPts val="0"/>
              </a:spcBef>
              <a:spcAft>
                <a:spcPts val="0"/>
              </a:spcAft>
              <a:buClr>
                <a:schemeClr val="lt1"/>
              </a:buClr>
              <a:buSzPts val="4500"/>
              <a:buNone/>
              <a:defRPr sz="4500">
                <a:solidFill>
                  <a:schemeClr val="lt1"/>
                </a:solidFill>
              </a:defRPr>
            </a:lvl8pPr>
            <a:lvl9pPr lvl="8" algn="ctr" rtl="0">
              <a:spcBef>
                <a:spcPts val="0"/>
              </a:spcBef>
              <a:spcAft>
                <a:spcPts val="0"/>
              </a:spcAft>
              <a:buClr>
                <a:schemeClr val="lt1"/>
              </a:buClr>
              <a:buSzPts val="4500"/>
              <a:buNone/>
              <a:defRPr sz="4500">
                <a:solidFill>
                  <a:schemeClr val="lt1"/>
                </a:solidFill>
              </a:defRPr>
            </a:lvl9pPr>
          </a:lstStyle>
          <a:p>
            <a:r>
              <a:t>xx%</a:t>
            </a:r>
          </a:p>
        </p:txBody>
      </p:sp>
      <p:sp>
        <p:nvSpPr>
          <p:cNvPr id="262" name="Google Shape;262;p21"/>
          <p:cNvSpPr txBox="1">
            <a:spLocks noGrp="1"/>
          </p:cNvSpPr>
          <p:nvPr>
            <p:ph type="subTitle" idx="3"/>
          </p:nvPr>
        </p:nvSpPr>
        <p:spPr>
          <a:xfrm>
            <a:off x="4579800" y="1308401"/>
            <a:ext cx="3492600" cy="4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600"/>
              <a:buNone/>
              <a:defRPr sz="16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263" name="Google Shape;263;p21"/>
          <p:cNvSpPr txBox="1">
            <a:spLocks noGrp="1"/>
          </p:cNvSpPr>
          <p:nvPr>
            <p:ph type="title" idx="4" hasCustomPrompt="1"/>
          </p:nvPr>
        </p:nvSpPr>
        <p:spPr>
          <a:xfrm>
            <a:off x="4579800" y="1981500"/>
            <a:ext cx="3492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4500"/>
              <a:buNone/>
              <a:defRPr sz="4500">
                <a:solidFill>
                  <a:schemeClr val="lt1"/>
                </a:solidFill>
              </a:defRPr>
            </a:lvl1pPr>
            <a:lvl2pPr lvl="1" algn="ctr" rtl="0">
              <a:spcBef>
                <a:spcPts val="0"/>
              </a:spcBef>
              <a:spcAft>
                <a:spcPts val="0"/>
              </a:spcAft>
              <a:buClr>
                <a:schemeClr val="lt1"/>
              </a:buClr>
              <a:buSzPts val="4500"/>
              <a:buNone/>
              <a:defRPr sz="4500">
                <a:solidFill>
                  <a:schemeClr val="lt1"/>
                </a:solidFill>
              </a:defRPr>
            </a:lvl2pPr>
            <a:lvl3pPr lvl="2" algn="ctr" rtl="0">
              <a:spcBef>
                <a:spcPts val="0"/>
              </a:spcBef>
              <a:spcAft>
                <a:spcPts val="0"/>
              </a:spcAft>
              <a:buClr>
                <a:schemeClr val="lt1"/>
              </a:buClr>
              <a:buSzPts val="4500"/>
              <a:buNone/>
              <a:defRPr sz="4500">
                <a:solidFill>
                  <a:schemeClr val="lt1"/>
                </a:solidFill>
              </a:defRPr>
            </a:lvl3pPr>
            <a:lvl4pPr lvl="3" algn="ctr" rtl="0">
              <a:spcBef>
                <a:spcPts val="0"/>
              </a:spcBef>
              <a:spcAft>
                <a:spcPts val="0"/>
              </a:spcAft>
              <a:buClr>
                <a:schemeClr val="lt1"/>
              </a:buClr>
              <a:buSzPts val="4500"/>
              <a:buNone/>
              <a:defRPr sz="4500">
                <a:solidFill>
                  <a:schemeClr val="lt1"/>
                </a:solidFill>
              </a:defRPr>
            </a:lvl4pPr>
            <a:lvl5pPr lvl="4" algn="ctr" rtl="0">
              <a:spcBef>
                <a:spcPts val="0"/>
              </a:spcBef>
              <a:spcAft>
                <a:spcPts val="0"/>
              </a:spcAft>
              <a:buClr>
                <a:schemeClr val="lt1"/>
              </a:buClr>
              <a:buSzPts val="4500"/>
              <a:buNone/>
              <a:defRPr sz="4500">
                <a:solidFill>
                  <a:schemeClr val="lt1"/>
                </a:solidFill>
              </a:defRPr>
            </a:lvl5pPr>
            <a:lvl6pPr lvl="5" algn="ctr" rtl="0">
              <a:spcBef>
                <a:spcPts val="0"/>
              </a:spcBef>
              <a:spcAft>
                <a:spcPts val="0"/>
              </a:spcAft>
              <a:buClr>
                <a:schemeClr val="lt1"/>
              </a:buClr>
              <a:buSzPts val="4500"/>
              <a:buNone/>
              <a:defRPr sz="4500">
                <a:solidFill>
                  <a:schemeClr val="lt1"/>
                </a:solidFill>
              </a:defRPr>
            </a:lvl6pPr>
            <a:lvl7pPr lvl="6" algn="ctr" rtl="0">
              <a:spcBef>
                <a:spcPts val="0"/>
              </a:spcBef>
              <a:spcAft>
                <a:spcPts val="0"/>
              </a:spcAft>
              <a:buClr>
                <a:schemeClr val="lt1"/>
              </a:buClr>
              <a:buSzPts val="4500"/>
              <a:buNone/>
              <a:defRPr sz="4500">
                <a:solidFill>
                  <a:schemeClr val="lt1"/>
                </a:solidFill>
              </a:defRPr>
            </a:lvl7pPr>
            <a:lvl8pPr lvl="7" algn="ctr" rtl="0">
              <a:spcBef>
                <a:spcPts val="0"/>
              </a:spcBef>
              <a:spcAft>
                <a:spcPts val="0"/>
              </a:spcAft>
              <a:buClr>
                <a:schemeClr val="lt1"/>
              </a:buClr>
              <a:buSzPts val="4500"/>
              <a:buNone/>
              <a:defRPr sz="4500">
                <a:solidFill>
                  <a:schemeClr val="lt1"/>
                </a:solidFill>
              </a:defRPr>
            </a:lvl8pPr>
            <a:lvl9pPr lvl="8" algn="ctr" rtl="0">
              <a:spcBef>
                <a:spcPts val="0"/>
              </a:spcBef>
              <a:spcAft>
                <a:spcPts val="0"/>
              </a:spcAft>
              <a:buClr>
                <a:schemeClr val="lt1"/>
              </a:buClr>
              <a:buSzPts val="4500"/>
              <a:buNone/>
              <a:defRPr sz="4500">
                <a:solidFill>
                  <a:schemeClr val="lt1"/>
                </a:solidFill>
              </a:defRPr>
            </a:lvl9pPr>
          </a:lstStyle>
          <a:p>
            <a:r>
              <a:t>xx%</a:t>
            </a:r>
          </a:p>
        </p:txBody>
      </p:sp>
      <p:sp>
        <p:nvSpPr>
          <p:cNvPr id="264" name="Google Shape;264;p21"/>
          <p:cNvSpPr txBox="1">
            <a:spLocks noGrp="1"/>
          </p:cNvSpPr>
          <p:nvPr>
            <p:ph type="subTitle" idx="5"/>
          </p:nvPr>
        </p:nvSpPr>
        <p:spPr>
          <a:xfrm>
            <a:off x="4579800" y="2750397"/>
            <a:ext cx="3492600" cy="4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600"/>
              <a:buNone/>
              <a:defRPr sz="16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grpSp>
        <p:nvGrpSpPr>
          <p:cNvPr id="265" name="Google Shape;265;p21"/>
          <p:cNvGrpSpPr/>
          <p:nvPr/>
        </p:nvGrpSpPr>
        <p:grpSpPr>
          <a:xfrm>
            <a:off x="0" y="236950"/>
            <a:ext cx="8859700" cy="0"/>
            <a:chOff x="0" y="236950"/>
            <a:chExt cx="8859700" cy="0"/>
          </a:xfrm>
        </p:grpSpPr>
        <p:cxnSp>
          <p:nvCxnSpPr>
            <p:cNvPr id="266" name="Google Shape;266;p21"/>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267" name="Google Shape;267;p21"/>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268" name="Google Shape;268;p21"/>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1"/>
        <p:cNvGrpSpPr/>
        <p:nvPr/>
      </p:nvGrpSpPr>
      <p:grpSpPr>
        <a:xfrm>
          <a:off x="0" y="0"/>
          <a:ext cx="0" cy="0"/>
          <a:chOff x="0" y="0"/>
          <a:chExt cx="0" cy="0"/>
        </a:xfrm>
      </p:grpSpPr>
      <p:pic>
        <p:nvPicPr>
          <p:cNvPr id="282" name="Google Shape;282;p23"/>
          <p:cNvPicPr preferRelativeResize="0"/>
          <p:nvPr/>
        </p:nvPicPr>
        <p:blipFill rotWithShape="1">
          <a:blip r:embed="rId2">
            <a:alphaModFix amt="65000"/>
          </a:blip>
          <a:srcRect/>
          <a:stretch/>
        </p:blipFill>
        <p:spPr>
          <a:xfrm rot="10800000" flipH="1">
            <a:off x="0" y="0"/>
            <a:ext cx="9144000" cy="5143500"/>
          </a:xfrm>
          <a:prstGeom prst="rect">
            <a:avLst/>
          </a:prstGeom>
          <a:noFill/>
          <a:ln>
            <a:noFill/>
          </a:ln>
        </p:spPr>
      </p:pic>
      <p:grpSp>
        <p:nvGrpSpPr>
          <p:cNvPr id="283" name="Google Shape;283;p23"/>
          <p:cNvGrpSpPr/>
          <p:nvPr/>
        </p:nvGrpSpPr>
        <p:grpSpPr>
          <a:xfrm>
            <a:off x="0" y="236950"/>
            <a:ext cx="8859700" cy="0"/>
            <a:chOff x="0" y="236950"/>
            <a:chExt cx="8859700" cy="0"/>
          </a:xfrm>
        </p:grpSpPr>
        <p:cxnSp>
          <p:nvCxnSpPr>
            <p:cNvPr id="284" name="Google Shape;284;p23"/>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285" name="Google Shape;285;p23"/>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286" name="Google Shape;286;p23"/>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grpSp>
        <p:nvGrpSpPr>
          <p:cNvPr id="287" name="Google Shape;287;p23"/>
          <p:cNvGrpSpPr/>
          <p:nvPr/>
        </p:nvGrpSpPr>
        <p:grpSpPr>
          <a:xfrm>
            <a:off x="-833250" y="1038550"/>
            <a:ext cx="9789648" cy="4786574"/>
            <a:chOff x="-833250" y="1038550"/>
            <a:chExt cx="9789648" cy="4786574"/>
          </a:xfrm>
        </p:grpSpPr>
        <p:pic>
          <p:nvPicPr>
            <p:cNvPr id="288" name="Google Shape;288;p23"/>
            <p:cNvPicPr preferRelativeResize="0"/>
            <p:nvPr/>
          </p:nvPicPr>
          <p:blipFill rotWithShape="1">
            <a:blip r:embed="rId3">
              <a:alphaModFix amt="70000"/>
            </a:blip>
            <a:srcRect l="30644" t="28196" r="30644" b="28196"/>
            <a:stretch/>
          </p:blipFill>
          <p:spPr>
            <a:xfrm>
              <a:off x="-833250" y="1207125"/>
              <a:ext cx="1390751" cy="1566675"/>
            </a:xfrm>
            <a:prstGeom prst="rect">
              <a:avLst/>
            </a:prstGeom>
            <a:noFill/>
            <a:ln>
              <a:noFill/>
            </a:ln>
          </p:spPr>
        </p:pic>
        <p:pic>
          <p:nvPicPr>
            <p:cNvPr id="289" name="Google Shape;289;p23"/>
            <p:cNvPicPr preferRelativeResize="0"/>
            <p:nvPr/>
          </p:nvPicPr>
          <p:blipFill rotWithShape="1">
            <a:blip r:embed="rId3">
              <a:alphaModFix amt="70000"/>
            </a:blip>
            <a:srcRect l="30644" t="28196" r="30644" b="28196"/>
            <a:stretch/>
          </p:blipFill>
          <p:spPr>
            <a:xfrm>
              <a:off x="7627325" y="4390450"/>
              <a:ext cx="1273574" cy="1434675"/>
            </a:xfrm>
            <a:prstGeom prst="rect">
              <a:avLst/>
            </a:prstGeom>
            <a:noFill/>
            <a:ln>
              <a:noFill/>
            </a:ln>
          </p:spPr>
        </p:pic>
        <p:pic>
          <p:nvPicPr>
            <p:cNvPr id="290" name="Google Shape;290;p23"/>
            <p:cNvPicPr preferRelativeResize="0"/>
            <p:nvPr/>
          </p:nvPicPr>
          <p:blipFill rotWithShape="1">
            <a:blip r:embed="rId3">
              <a:alphaModFix amt="70000"/>
            </a:blip>
            <a:srcRect l="30644" t="28196" r="30644" b="28196"/>
            <a:stretch/>
          </p:blipFill>
          <p:spPr>
            <a:xfrm>
              <a:off x="8595875" y="1038550"/>
              <a:ext cx="360523" cy="406126"/>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91"/>
        <p:cNvGrpSpPr/>
        <p:nvPr/>
      </p:nvGrpSpPr>
      <p:grpSpPr>
        <a:xfrm>
          <a:off x="0" y="0"/>
          <a:ext cx="0" cy="0"/>
          <a:chOff x="0" y="0"/>
          <a:chExt cx="0" cy="0"/>
        </a:xfrm>
      </p:grpSpPr>
      <p:pic>
        <p:nvPicPr>
          <p:cNvPr id="292" name="Google Shape;292;p24"/>
          <p:cNvPicPr preferRelativeResize="0"/>
          <p:nvPr/>
        </p:nvPicPr>
        <p:blipFill>
          <a:blip r:embed="rId2">
            <a:alphaModFix amt="65000"/>
          </a:blip>
          <a:stretch>
            <a:fillRect/>
          </a:stretch>
        </p:blipFill>
        <p:spPr>
          <a:xfrm flipH="1">
            <a:off x="0" y="0"/>
            <a:ext cx="9144000" cy="5143500"/>
          </a:xfrm>
          <a:prstGeom prst="rect">
            <a:avLst/>
          </a:prstGeom>
          <a:noFill/>
          <a:ln>
            <a:noFill/>
          </a:ln>
        </p:spPr>
      </p:pic>
      <p:grpSp>
        <p:nvGrpSpPr>
          <p:cNvPr id="293" name="Google Shape;293;p24"/>
          <p:cNvGrpSpPr/>
          <p:nvPr/>
        </p:nvGrpSpPr>
        <p:grpSpPr>
          <a:xfrm>
            <a:off x="0" y="236950"/>
            <a:ext cx="8859700" cy="0"/>
            <a:chOff x="0" y="236950"/>
            <a:chExt cx="8859700" cy="0"/>
          </a:xfrm>
        </p:grpSpPr>
        <p:cxnSp>
          <p:nvCxnSpPr>
            <p:cNvPr id="294" name="Google Shape;294;p24"/>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295" name="Google Shape;295;p24"/>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296" name="Google Shape;296;p24"/>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grpSp>
        <p:nvGrpSpPr>
          <p:cNvPr id="297" name="Google Shape;297;p24"/>
          <p:cNvGrpSpPr/>
          <p:nvPr/>
        </p:nvGrpSpPr>
        <p:grpSpPr>
          <a:xfrm>
            <a:off x="-311476" y="612987"/>
            <a:ext cx="9281202" cy="5212137"/>
            <a:chOff x="-311476" y="612987"/>
            <a:chExt cx="9281202" cy="5212137"/>
          </a:xfrm>
        </p:grpSpPr>
        <p:pic>
          <p:nvPicPr>
            <p:cNvPr id="298" name="Google Shape;298;p24"/>
            <p:cNvPicPr preferRelativeResize="0"/>
            <p:nvPr/>
          </p:nvPicPr>
          <p:blipFill rotWithShape="1">
            <a:blip r:embed="rId3">
              <a:alphaModFix amt="70000"/>
            </a:blip>
            <a:srcRect l="30644" t="28196" r="30644" b="28196"/>
            <a:stretch/>
          </p:blipFill>
          <p:spPr>
            <a:xfrm>
              <a:off x="7960274" y="612987"/>
              <a:ext cx="846601" cy="953675"/>
            </a:xfrm>
            <a:prstGeom prst="rect">
              <a:avLst/>
            </a:prstGeom>
            <a:noFill/>
            <a:ln>
              <a:noFill/>
            </a:ln>
          </p:spPr>
        </p:pic>
        <p:pic>
          <p:nvPicPr>
            <p:cNvPr id="299" name="Google Shape;299;p24"/>
            <p:cNvPicPr preferRelativeResize="0"/>
            <p:nvPr/>
          </p:nvPicPr>
          <p:blipFill rotWithShape="1">
            <a:blip r:embed="rId3">
              <a:alphaModFix amt="70000"/>
            </a:blip>
            <a:srcRect l="30644" t="28196" r="30644" b="28196"/>
            <a:stretch/>
          </p:blipFill>
          <p:spPr>
            <a:xfrm>
              <a:off x="1553950" y="4390450"/>
              <a:ext cx="1273574" cy="1434675"/>
            </a:xfrm>
            <a:prstGeom prst="rect">
              <a:avLst/>
            </a:prstGeom>
            <a:noFill/>
            <a:ln>
              <a:noFill/>
            </a:ln>
          </p:spPr>
        </p:pic>
        <p:pic>
          <p:nvPicPr>
            <p:cNvPr id="300" name="Google Shape;300;p24"/>
            <p:cNvPicPr preferRelativeResize="0"/>
            <p:nvPr/>
          </p:nvPicPr>
          <p:blipFill rotWithShape="1">
            <a:blip r:embed="rId3">
              <a:alphaModFix amt="70000"/>
            </a:blip>
            <a:srcRect l="30644" t="28196" r="30644" b="28196"/>
            <a:stretch/>
          </p:blipFill>
          <p:spPr>
            <a:xfrm>
              <a:off x="-311476" y="1942700"/>
              <a:ext cx="704824" cy="793976"/>
            </a:xfrm>
            <a:prstGeom prst="rect">
              <a:avLst/>
            </a:prstGeom>
            <a:noFill/>
            <a:ln>
              <a:noFill/>
            </a:ln>
          </p:spPr>
        </p:pic>
        <p:pic>
          <p:nvPicPr>
            <p:cNvPr id="301" name="Google Shape;301;p24"/>
            <p:cNvPicPr preferRelativeResize="0"/>
            <p:nvPr/>
          </p:nvPicPr>
          <p:blipFill rotWithShape="1">
            <a:blip r:embed="rId3">
              <a:alphaModFix amt="70000"/>
            </a:blip>
            <a:srcRect l="30644" t="28196" r="30644" b="28196"/>
            <a:stretch/>
          </p:blipFill>
          <p:spPr>
            <a:xfrm>
              <a:off x="8721275" y="1490075"/>
              <a:ext cx="248451" cy="279874"/>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rotWithShape="1">
          <a:blip r:embed="rId2">
            <a:alphaModFix amt="65000"/>
          </a:blip>
          <a:srcRect/>
          <a:stretch/>
        </p:blipFill>
        <p:spPr>
          <a:xfrm rot="10800000" flipH="1">
            <a:off x="0" y="0"/>
            <a:ext cx="9144000" cy="5143500"/>
          </a:xfrm>
          <a:prstGeom prst="rect">
            <a:avLst/>
          </a:prstGeom>
          <a:noFill/>
          <a:ln>
            <a:noFill/>
          </a:ln>
        </p:spPr>
      </p:pic>
      <p:grpSp>
        <p:nvGrpSpPr>
          <p:cNvPr id="21" name="Google Shape;21;p3"/>
          <p:cNvGrpSpPr/>
          <p:nvPr/>
        </p:nvGrpSpPr>
        <p:grpSpPr>
          <a:xfrm>
            <a:off x="-298775" y="-1368800"/>
            <a:ext cx="5538224" cy="7237749"/>
            <a:chOff x="-298775" y="-1368800"/>
            <a:chExt cx="5538224" cy="7237749"/>
          </a:xfrm>
        </p:grpSpPr>
        <p:pic>
          <p:nvPicPr>
            <p:cNvPr id="22" name="Google Shape;22;p3"/>
            <p:cNvPicPr preferRelativeResize="0"/>
            <p:nvPr/>
          </p:nvPicPr>
          <p:blipFill rotWithShape="1">
            <a:blip r:embed="rId3">
              <a:alphaModFix amt="70000"/>
            </a:blip>
            <a:srcRect l="30644" t="28196" r="30644" b="28196"/>
            <a:stretch/>
          </p:blipFill>
          <p:spPr>
            <a:xfrm>
              <a:off x="3248350" y="-1368800"/>
              <a:ext cx="1991099" cy="2242949"/>
            </a:xfrm>
            <a:prstGeom prst="rect">
              <a:avLst/>
            </a:prstGeom>
            <a:noFill/>
            <a:ln>
              <a:noFill/>
            </a:ln>
          </p:spPr>
        </p:pic>
        <p:pic>
          <p:nvPicPr>
            <p:cNvPr id="23" name="Google Shape;23;p3"/>
            <p:cNvPicPr preferRelativeResize="0"/>
            <p:nvPr/>
          </p:nvPicPr>
          <p:blipFill rotWithShape="1">
            <a:blip r:embed="rId3">
              <a:alphaModFix amt="70000"/>
            </a:blip>
            <a:srcRect l="30644" t="28196" r="30644" b="28196"/>
            <a:stretch/>
          </p:blipFill>
          <p:spPr>
            <a:xfrm>
              <a:off x="-298775" y="4434275"/>
              <a:ext cx="1273574" cy="1434675"/>
            </a:xfrm>
            <a:prstGeom prst="rect">
              <a:avLst/>
            </a:prstGeom>
            <a:noFill/>
            <a:ln>
              <a:noFill/>
            </a:ln>
          </p:spPr>
        </p:pic>
      </p:grpSp>
      <p:grpSp>
        <p:nvGrpSpPr>
          <p:cNvPr id="24" name="Google Shape;24;p3"/>
          <p:cNvGrpSpPr/>
          <p:nvPr/>
        </p:nvGrpSpPr>
        <p:grpSpPr>
          <a:xfrm>
            <a:off x="0" y="236950"/>
            <a:ext cx="8859700" cy="0"/>
            <a:chOff x="0" y="236950"/>
            <a:chExt cx="8859700" cy="0"/>
          </a:xfrm>
        </p:grpSpPr>
        <p:cxnSp>
          <p:nvCxnSpPr>
            <p:cNvPr id="25" name="Google Shape;25;p3"/>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26;p3"/>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27" name="Google Shape;27;p3"/>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
        <p:nvSpPr>
          <p:cNvPr id="28" name="Google Shape;28;p3"/>
          <p:cNvSpPr txBox="1">
            <a:spLocks noGrp="1"/>
          </p:cNvSpPr>
          <p:nvPr>
            <p:ph type="title"/>
          </p:nvPr>
        </p:nvSpPr>
        <p:spPr>
          <a:xfrm>
            <a:off x="713225" y="2692275"/>
            <a:ext cx="4661100" cy="1341300"/>
          </a:xfrm>
          <a:prstGeom prst="rect">
            <a:avLst/>
          </a:prstGeom>
        </p:spPr>
        <p:txBody>
          <a:bodyPr spcFirstLastPara="1" wrap="square" lIns="91425" tIns="91425" rIns="91425" bIns="91425" anchor="b" anchorCtr="0">
            <a:noAutofit/>
          </a:bodyPr>
          <a:lstStyle>
            <a:lvl1pPr lvl="0">
              <a:spcBef>
                <a:spcPts val="0"/>
              </a:spcBef>
              <a:spcAft>
                <a:spcPts val="0"/>
              </a:spcAft>
              <a:buSzPts val="3900"/>
              <a:buNone/>
              <a:defRPr sz="3900"/>
            </a:lvl1pPr>
            <a:lvl2pPr lvl="1" algn="ctr">
              <a:spcBef>
                <a:spcPts val="0"/>
              </a:spcBef>
              <a:spcAft>
                <a:spcPts val="0"/>
              </a:spcAft>
              <a:buSzPts val="3900"/>
              <a:buNone/>
              <a:defRPr sz="3900"/>
            </a:lvl2pPr>
            <a:lvl3pPr lvl="2" algn="ctr">
              <a:spcBef>
                <a:spcPts val="0"/>
              </a:spcBef>
              <a:spcAft>
                <a:spcPts val="0"/>
              </a:spcAft>
              <a:buSzPts val="3900"/>
              <a:buNone/>
              <a:defRPr sz="3900"/>
            </a:lvl3pPr>
            <a:lvl4pPr lvl="3" algn="ctr">
              <a:spcBef>
                <a:spcPts val="0"/>
              </a:spcBef>
              <a:spcAft>
                <a:spcPts val="0"/>
              </a:spcAft>
              <a:buSzPts val="3900"/>
              <a:buNone/>
              <a:defRPr sz="3900"/>
            </a:lvl4pPr>
            <a:lvl5pPr lvl="4" algn="ctr">
              <a:spcBef>
                <a:spcPts val="0"/>
              </a:spcBef>
              <a:spcAft>
                <a:spcPts val="0"/>
              </a:spcAft>
              <a:buSzPts val="3900"/>
              <a:buNone/>
              <a:defRPr sz="3900"/>
            </a:lvl5pPr>
            <a:lvl6pPr lvl="5" algn="ctr">
              <a:spcBef>
                <a:spcPts val="0"/>
              </a:spcBef>
              <a:spcAft>
                <a:spcPts val="0"/>
              </a:spcAft>
              <a:buSzPts val="3900"/>
              <a:buNone/>
              <a:defRPr sz="3900"/>
            </a:lvl6pPr>
            <a:lvl7pPr lvl="6" algn="ctr">
              <a:spcBef>
                <a:spcPts val="0"/>
              </a:spcBef>
              <a:spcAft>
                <a:spcPts val="0"/>
              </a:spcAft>
              <a:buSzPts val="3900"/>
              <a:buNone/>
              <a:defRPr sz="3900"/>
            </a:lvl7pPr>
            <a:lvl8pPr lvl="7" algn="ctr">
              <a:spcBef>
                <a:spcPts val="0"/>
              </a:spcBef>
              <a:spcAft>
                <a:spcPts val="0"/>
              </a:spcAft>
              <a:buSzPts val="3900"/>
              <a:buNone/>
              <a:defRPr sz="3900"/>
            </a:lvl8pPr>
            <a:lvl9pPr lvl="8" algn="ctr">
              <a:spcBef>
                <a:spcPts val="0"/>
              </a:spcBef>
              <a:spcAft>
                <a:spcPts val="0"/>
              </a:spcAft>
              <a:buSzPts val="3900"/>
              <a:buNone/>
              <a:defRPr sz="3900"/>
            </a:lvl9pPr>
          </a:lstStyle>
          <a:p>
            <a:endParaRPr/>
          </a:p>
        </p:txBody>
      </p:sp>
      <p:sp>
        <p:nvSpPr>
          <p:cNvPr id="29" name="Google Shape;29;p3"/>
          <p:cNvSpPr txBox="1">
            <a:spLocks noGrp="1"/>
          </p:cNvSpPr>
          <p:nvPr>
            <p:ph type="title" idx="2" hasCustomPrompt="1"/>
          </p:nvPr>
        </p:nvSpPr>
        <p:spPr>
          <a:xfrm>
            <a:off x="3501425" y="1109925"/>
            <a:ext cx="1872900" cy="1048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 name="Google Shape;30;p3"/>
          <p:cNvSpPr>
            <a:spLocks noGrp="1"/>
          </p:cNvSpPr>
          <p:nvPr>
            <p:ph type="pic" idx="3"/>
          </p:nvPr>
        </p:nvSpPr>
        <p:spPr>
          <a:xfrm>
            <a:off x="5650550" y="539500"/>
            <a:ext cx="2780100" cy="4093500"/>
          </a:xfrm>
          <a:prstGeom prst="rect">
            <a:avLst/>
          </a:prstGeom>
          <a:noFill/>
          <a:ln>
            <a:noFill/>
          </a:ln>
          <a:effectLst>
            <a:outerShdw blurRad="100013" dist="28575" dir="5100000" algn="bl" rotWithShape="0">
              <a:schemeClr val="dk1">
                <a:alpha val="50000"/>
              </a:scheme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pic>
        <p:nvPicPr>
          <p:cNvPr id="44" name="Google Shape;44;p5"/>
          <p:cNvPicPr preferRelativeResize="0"/>
          <p:nvPr/>
        </p:nvPicPr>
        <p:blipFill>
          <a:blip r:embed="rId2">
            <a:alphaModFix amt="65000"/>
          </a:blip>
          <a:stretch>
            <a:fillRect/>
          </a:stretch>
        </p:blipFill>
        <p:spPr>
          <a:xfrm>
            <a:off x="0" y="0"/>
            <a:ext cx="9144000" cy="5143500"/>
          </a:xfrm>
          <a:prstGeom prst="rect">
            <a:avLst/>
          </a:prstGeom>
          <a:noFill/>
          <a:ln>
            <a:noFill/>
          </a:ln>
        </p:spPr>
      </p:pic>
      <p:grpSp>
        <p:nvGrpSpPr>
          <p:cNvPr id="45" name="Google Shape;45;p5"/>
          <p:cNvGrpSpPr/>
          <p:nvPr/>
        </p:nvGrpSpPr>
        <p:grpSpPr>
          <a:xfrm>
            <a:off x="8030001" y="-273475"/>
            <a:ext cx="2045426" cy="5189925"/>
            <a:chOff x="8030001" y="-273475"/>
            <a:chExt cx="2045426" cy="5189925"/>
          </a:xfrm>
        </p:grpSpPr>
        <p:pic>
          <p:nvPicPr>
            <p:cNvPr id="46" name="Google Shape;46;p5"/>
            <p:cNvPicPr preferRelativeResize="0"/>
            <p:nvPr/>
          </p:nvPicPr>
          <p:blipFill rotWithShape="1">
            <a:blip r:embed="rId3">
              <a:alphaModFix amt="70000"/>
            </a:blip>
            <a:srcRect l="30644" t="28196" r="30644" b="28196"/>
            <a:stretch/>
          </p:blipFill>
          <p:spPr>
            <a:xfrm>
              <a:off x="8030001" y="1480600"/>
              <a:ext cx="2045426" cy="2304150"/>
            </a:xfrm>
            <a:prstGeom prst="rect">
              <a:avLst/>
            </a:prstGeom>
            <a:noFill/>
            <a:ln>
              <a:noFill/>
            </a:ln>
          </p:spPr>
        </p:pic>
        <p:pic>
          <p:nvPicPr>
            <p:cNvPr id="47" name="Google Shape;47;p5"/>
            <p:cNvPicPr preferRelativeResize="0"/>
            <p:nvPr/>
          </p:nvPicPr>
          <p:blipFill rotWithShape="1">
            <a:blip r:embed="rId3">
              <a:alphaModFix amt="70000"/>
            </a:blip>
            <a:srcRect l="30644" t="28196" r="30644" b="28196"/>
            <a:stretch/>
          </p:blipFill>
          <p:spPr>
            <a:xfrm>
              <a:off x="8822201" y="-273475"/>
              <a:ext cx="622226" cy="700925"/>
            </a:xfrm>
            <a:prstGeom prst="rect">
              <a:avLst/>
            </a:prstGeom>
            <a:noFill/>
            <a:ln>
              <a:noFill/>
            </a:ln>
          </p:spPr>
        </p:pic>
        <p:pic>
          <p:nvPicPr>
            <p:cNvPr id="48" name="Google Shape;48;p5"/>
            <p:cNvPicPr preferRelativeResize="0"/>
            <p:nvPr/>
          </p:nvPicPr>
          <p:blipFill rotWithShape="1">
            <a:blip r:embed="rId3">
              <a:alphaModFix amt="70000"/>
            </a:blip>
            <a:srcRect l="30644" t="28196" r="30644" b="28196"/>
            <a:stretch/>
          </p:blipFill>
          <p:spPr>
            <a:xfrm>
              <a:off x="8119663" y="4215525"/>
              <a:ext cx="622226" cy="700925"/>
            </a:xfrm>
            <a:prstGeom prst="rect">
              <a:avLst/>
            </a:prstGeom>
            <a:noFill/>
            <a:ln>
              <a:noFill/>
            </a:ln>
          </p:spPr>
        </p:pic>
      </p:grpSp>
      <p:grpSp>
        <p:nvGrpSpPr>
          <p:cNvPr id="49" name="Google Shape;49;p5"/>
          <p:cNvGrpSpPr/>
          <p:nvPr/>
        </p:nvGrpSpPr>
        <p:grpSpPr>
          <a:xfrm>
            <a:off x="0" y="236950"/>
            <a:ext cx="8859700" cy="0"/>
            <a:chOff x="0" y="236950"/>
            <a:chExt cx="8859700" cy="0"/>
          </a:xfrm>
        </p:grpSpPr>
        <p:cxnSp>
          <p:nvCxnSpPr>
            <p:cNvPr id="50" name="Google Shape;50;p5"/>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51" name="Google Shape;51;p5"/>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52" name="Google Shape;52;p5"/>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
        <p:nvSpPr>
          <p:cNvPr id="53" name="Google Shape;53;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 name="Google Shape;54;p5"/>
          <p:cNvSpPr txBox="1">
            <a:spLocks noGrp="1"/>
          </p:cNvSpPr>
          <p:nvPr>
            <p:ph type="subTitle" idx="1"/>
          </p:nvPr>
        </p:nvSpPr>
        <p:spPr>
          <a:xfrm>
            <a:off x="4973594" y="2912325"/>
            <a:ext cx="2867400" cy="125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5" name="Google Shape;55;p5"/>
          <p:cNvSpPr txBox="1">
            <a:spLocks noGrp="1"/>
          </p:cNvSpPr>
          <p:nvPr>
            <p:ph type="subTitle" idx="2"/>
          </p:nvPr>
        </p:nvSpPr>
        <p:spPr>
          <a:xfrm>
            <a:off x="1303014" y="2912325"/>
            <a:ext cx="2867400" cy="125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6" name="Google Shape;56;p5"/>
          <p:cNvSpPr txBox="1">
            <a:spLocks noGrp="1"/>
          </p:cNvSpPr>
          <p:nvPr>
            <p:ph type="subTitle" idx="3"/>
          </p:nvPr>
        </p:nvSpPr>
        <p:spPr>
          <a:xfrm>
            <a:off x="1303000" y="2458427"/>
            <a:ext cx="2867400" cy="45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57" name="Google Shape;57;p5"/>
          <p:cNvSpPr txBox="1">
            <a:spLocks noGrp="1"/>
          </p:cNvSpPr>
          <p:nvPr>
            <p:ph type="subTitle" idx="4"/>
          </p:nvPr>
        </p:nvSpPr>
        <p:spPr>
          <a:xfrm>
            <a:off x="4973596" y="2458427"/>
            <a:ext cx="2867400" cy="45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pic>
        <p:nvPicPr>
          <p:cNvPr id="59" name="Google Shape;59;p6"/>
          <p:cNvPicPr preferRelativeResize="0"/>
          <p:nvPr/>
        </p:nvPicPr>
        <p:blipFill>
          <a:blip r:embed="rId2">
            <a:alphaModFix amt="55000"/>
          </a:blip>
          <a:stretch>
            <a:fillRect/>
          </a:stretch>
        </p:blipFill>
        <p:spPr>
          <a:xfrm flipH="1">
            <a:off x="0" y="0"/>
            <a:ext cx="9144000" cy="5143500"/>
          </a:xfrm>
          <a:prstGeom prst="rect">
            <a:avLst/>
          </a:prstGeom>
          <a:noFill/>
          <a:ln>
            <a:noFill/>
          </a:ln>
        </p:spPr>
      </p:pic>
      <p:grpSp>
        <p:nvGrpSpPr>
          <p:cNvPr id="60" name="Google Shape;60;p6"/>
          <p:cNvGrpSpPr/>
          <p:nvPr/>
        </p:nvGrpSpPr>
        <p:grpSpPr>
          <a:xfrm>
            <a:off x="-103912" y="-1043726"/>
            <a:ext cx="6130152" cy="6544877"/>
            <a:chOff x="-103912" y="-1043726"/>
            <a:chExt cx="6130152" cy="6544877"/>
          </a:xfrm>
        </p:grpSpPr>
        <p:pic>
          <p:nvPicPr>
            <p:cNvPr id="61" name="Google Shape;61;p6"/>
            <p:cNvPicPr preferRelativeResize="0"/>
            <p:nvPr/>
          </p:nvPicPr>
          <p:blipFill rotWithShape="1">
            <a:blip r:embed="rId3">
              <a:alphaModFix amt="70000"/>
            </a:blip>
            <a:srcRect l="30644" t="28196" r="30644" b="28196"/>
            <a:stretch/>
          </p:blipFill>
          <p:spPr>
            <a:xfrm>
              <a:off x="97776" y="2357700"/>
              <a:ext cx="622226" cy="700925"/>
            </a:xfrm>
            <a:prstGeom prst="rect">
              <a:avLst/>
            </a:prstGeom>
            <a:noFill/>
            <a:ln>
              <a:noFill/>
            </a:ln>
          </p:spPr>
        </p:pic>
        <p:pic>
          <p:nvPicPr>
            <p:cNvPr id="62" name="Google Shape;62;p6"/>
            <p:cNvPicPr preferRelativeResize="0"/>
            <p:nvPr/>
          </p:nvPicPr>
          <p:blipFill rotWithShape="1">
            <a:blip r:embed="rId3">
              <a:alphaModFix amt="70000"/>
            </a:blip>
            <a:srcRect l="30644" t="28196" r="30644" b="28196"/>
            <a:stretch/>
          </p:blipFill>
          <p:spPr>
            <a:xfrm>
              <a:off x="-103912" y="4800225"/>
              <a:ext cx="622226" cy="700925"/>
            </a:xfrm>
            <a:prstGeom prst="rect">
              <a:avLst/>
            </a:prstGeom>
            <a:noFill/>
            <a:ln>
              <a:noFill/>
            </a:ln>
          </p:spPr>
        </p:pic>
        <p:pic>
          <p:nvPicPr>
            <p:cNvPr id="63" name="Google Shape;63;p6"/>
            <p:cNvPicPr preferRelativeResize="0"/>
            <p:nvPr/>
          </p:nvPicPr>
          <p:blipFill rotWithShape="1">
            <a:blip r:embed="rId3">
              <a:alphaModFix amt="70000"/>
            </a:blip>
            <a:srcRect l="30644" t="28196" r="30644" b="28196"/>
            <a:stretch/>
          </p:blipFill>
          <p:spPr>
            <a:xfrm>
              <a:off x="4545442" y="-1043726"/>
              <a:ext cx="1480799" cy="1668101"/>
            </a:xfrm>
            <a:prstGeom prst="rect">
              <a:avLst/>
            </a:prstGeom>
            <a:noFill/>
            <a:ln>
              <a:noFill/>
            </a:ln>
          </p:spPr>
        </p:pic>
      </p:grpSp>
      <p:grpSp>
        <p:nvGrpSpPr>
          <p:cNvPr id="64" name="Google Shape;64;p6"/>
          <p:cNvGrpSpPr/>
          <p:nvPr/>
        </p:nvGrpSpPr>
        <p:grpSpPr>
          <a:xfrm>
            <a:off x="0" y="236950"/>
            <a:ext cx="8859700" cy="0"/>
            <a:chOff x="0" y="236950"/>
            <a:chExt cx="8859700" cy="0"/>
          </a:xfrm>
        </p:grpSpPr>
        <p:cxnSp>
          <p:nvCxnSpPr>
            <p:cNvPr id="65" name="Google Shape;65;p6"/>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6"/>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67" name="Google Shape;67;p6"/>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
        <p:nvSpPr>
          <p:cNvPr id="68" name="Google Shape;68;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pic>
        <p:nvPicPr>
          <p:cNvPr id="70" name="Google Shape;70;p7"/>
          <p:cNvPicPr preferRelativeResize="0"/>
          <p:nvPr/>
        </p:nvPicPr>
        <p:blipFill>
          <a:blip r:embed="rId2">
            <a:alphaModFix amt="65000"/>
          </a:blip>
          <a:stretch>
            <a:fillRect/>
          </a:stretch>
        </p:blipFill>
        <p:spPr>
          <a:xfrm rot="10800000" flipH="1">
            <a:off x="0" y="0"/>
            <a:ext cx="9144000" cy="5143500"/>
          </a:xfrm>
          <a:prstGeom prst="rect">
            <a:avLst/>
          </a:prstGeom>
          <a:noFill/>
          <a:ln>
            <a:noFill/>
          </a:ln>
        </p:spPr>
      </p:pic>
      <p:grpSp>
        <p:nvGrpSpPr>
          <p:cNvPr id="71" name="Google Shape;71;p7"/>
          <p:cNvGrpSpPr/>
          <p:nvPr/>
        </p:nvGrpSpPr>
        <p:grpSpPr>
          <a:xfrm>
            <a:off x="-308037" y="950575"/>
            <a:ext cx="9452038" cy="4872863"/>
            <a:chOff x="-308037" y="950575"/>
            <a:chExt cx="9452038" cy="4872863"/>
          </a:xfrm>
        </p:grpSpPr>
        <p:pic>
          <p:nvPicPr>
            <p:cNvPr id="72" name="Google Shape;72;p7"/>
            <p:cNvPicPr preferRelativeResize="0"/>
            <p:nvPr/>
          </p:nvPicPr>
          <p:blipFill rotWithShape="1">
            <a:blip r:embed="rId3">
              <a:alphaModFix amt="70000"/>
            </a:blip>
            <a:srcRect l="30644" t="28196" r="30644" b="28196"/>
            <a:stretch/>
          </p:blipFill>
          <p:spPr>
            <a:xfrm>
              <a:off x="-235074" y="3519288"/>
              <a:ext cx="2045426" cy="2304150"/>
            </a:xfrm>
            <a:prstGeom prst="rect">
              <a:avLst/>
            </a:prstGeom>
            <a:noFill/>
            <a:ln>
              <a:noFill/>
            </a:ln>
          </p:spPr>
        </p:pic>
        <p:pic>
          <p:nvPicPr>
            <p:cNvPr id="73" name="Google Shape;73;p7"/>
            <p:cNvPicPr preferRelativeResize="0"/>
            <p:nvPr/>
          </p:nvPicPr>
          <p:blipFill rotWithShape="1">
            <a:blip r:embed="rId3">
              <a:alphaModFix amt="70000"/>
            </a:blip>
            <a:srcRect l="30644" t="28196" r="30644" b="28196"/>
            <a:stretch/>
          </p:blipFill>
          <p:spPr>
            <a:xfrm>
              <a:off x="8521776" y="950575"/>
              <a:ext cx="622226" cy="700925"/>
            </a:xfrm>
            <a:prstGeom prst="rect">
              <a:avLst/>
            </a:prstGeom>
            <a:noFill/>
            <a:ln>
              <a:noFill/>
            </a:ln>
          </p:spPr>
        </p:pic>
        <p:pic>
          <p:nvPicPr>
            <p:cNvPr id="74" name="Google Shape;74;p7"/>
            <p:cNvPicPr preferRelativeResize="0"/>
            <p:nvPr/>
          </p:nvPicPr>
          <p:blipFill rotWithShape="1">
            <a:blip r:embed="rId3">
              <a:alphaModFix amt="70000"/>
            </a:blip>
            <a:srcRect l="30644" t="28196" r="30644" b="28196"/>
            <a:stretch/>
          </p:blipFill>
          <p:spPr>
            <a:xfrm>
              <a:off x="-308037" y="1734975"/>
              <a:ext cx="622226" cy="700925"/>
            </a:xfrm>
            <a:prstGeom prst="rect">
              <a:avLst/>
            </a:prstGeom>
            <a:noFill/>
            <a:ln>
              <a:noFill/>
            </a:ln>
          </p:spPr>
        </p:pic>
      </p:grpSp>
      <p:grpSp>
        <p:nvGrpSpPr>
          <p:cNvPr id="75" name="Google Shape;75;p7"/>
          <p:cNvGrpSpPr/>
          <p:nvPr/>
        </p:nvGrpSpPr>
        <p:grpSpPr>
          <a:xfrm>
            <a:off x="0" y="236950"/>
            <a:ext cx="8859700" cy="0"/>
            <a:chOff x="0" y="236950"/>
            <a:chExt cx="8859700" cy="0"/>
          </a:xfrm>
        </p:grpSpPr>
        <p:cxnSp>
          <p:nvCxnSpPr>
            <p:cNvPr id="76" name="Google Shape;76;p7"/>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7"/>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78" name="Google Shape;78;p7"/>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
        <p:nvSpPr>
          <p:cNvPr id="79" name="Google Shape;79;p7"/>
          <p:cNvSpPr txBox="1">
            <a:spLocks noGrp="1"/>
          </p:cNvSpPr>
          <p:nvPr>
            <p:ph type="title"/>
          </p:nvPr>
        </p:nvSpPr>
        <p:spPr>
          <a:xfrm>
            <a:off x="4135975" y="943150"/>
            <a:ext cx="4294800" cy="102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 name="Google Shape;80;p7"/>
          <p:cNvSpPr txBox="1">
            <a:spLocks noGrp="1"/>
          </p:cNvSpPr>
          <p:nvPr>
            <p:ph type="subTitle" idx="1"/>
          </p:nvPr>
        </p:nvSpPr>
        <p:spPr>
          <a:xfrm>
            <a:off x="4135975" y="1970950"/>
            <a:ext cx="4294800" cy="225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81" name="Google Shape;81;p7"/>
          <p:cNvSpPr>
            <a:spLocks noGrp="1"/>
          </p:cNvSpPr>
          <p:nvPr>
            <p:ph type="pic" idx="2"/>
          </p:nvPr>
        </p:nvSpPr>
        <p:spPr>
          <a:xfrm>
            <a:off x="713225" y="539500"/>
            <a:ext cx="2780100" cy="4093500"/>
          </a:xfrm>
          <a:prstGeom prst="rect">
            <a:avLst/>
          </a:prstGeom>
          <a:noFill/>
          <a:ln>
            <a:noFill/>
          </a:ln>
          <a:effectLst>
            <a:outerShdw blurRad="100013" dist="28575" dir="5100000" algn="bl" rotWithShape="0">
              <a:schemeClr val="dk1">
                <a:alpha val="50000"/>
              </a:schemeClr>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pic>
        <p:nvPicPr>
          <p:cNvPr id="83" name="Google Shape;83;p8"/>
          <p:cNvPicPr preferRelativeResize="0"/>
          <p:nvPr/>
        </p:nvPicPr>
        <p:blipFill rotWithShape="1">
          <a:blip r:embed="rId2">
            <a:alphaModFix amt="65000"/>
          </a:blip>
          <a:srcRect/>
          <a:stretch/>
        </p:blipFill>
        <p:spPr>
          <a:xfrm rot="10800000" flipH="1">
            <a:off x="0" y="0"/>
            <a:ext cx="9144000" cy="5143500"/>
          </a:xfrm>
          <a:prstGeom prst="rect">
            <a:avLst/>
          </a:prstGeom>
          <a:noFill/>
          <a:ln>
            <a:noFill/>
          </a:ln>
        </p:spPr>
      </p:pic>
      <p:grpSp>
        <p:nvGrpSpPr>
          <p:cNvPr id="84" name="Google Shape;84;p8"/>
          <p:cNvGrpSpPr/>
          <p:nvPr/>
        </p:nvGrpSpPr>
        <p:grpSpPr>
          <a:xfrm>
            <a:off x="-256775" y="180350"/>
            <a:ext cx="10365074" cy="4084124"/>
            <a:chOff x="-256775" y="180350"/>
            <a:chExt cx="10365074" cy="4084124"/>
          </a:xfrm>
        </p:grpSpPr>
        <p:pic>
          <p:nvPicPr>
            <p:cNvPr id="85" name="Google Shape;85;p8"/>
            <p:cNvPicPr preferRelativeResize="0"/>
            <p:nvPr/>
          </p:nvPicPr>
          <p:blipFill rotWithShape="1">
            <a:blip r:embed="rId3">
              <a:alphaModFix amt="70000"/>
            </a:blip>
            <a:srcRect l="30644" t="28196" r="30644" b="28196"/>
            <a:stretch/>
          </p:blipFill>
          <p:spPr>
            <a:xfrm>
              <a:off x="8117200" y="180350"/>
              <a:ext cx="1991099" cy="2242949"/>
            </a:xfrm>
            <a:prstGeom prst="rect">
              <a:avLst/>
            </a:prstGeom>
            <a:noFill/>
            <a:ln>
              <a:noFill/>
            </a:ln>
          </p:spPr>
        </p:pic>
        <p:pic>
          <p:nvPicPr>
            <p:cNvPr id="86" name="Google Shape;86;p8"/>
            <p:cNvPicPr preferRelativeResize="0"/>
            <p:nvPr/>
          </p:nvPicPr>
          <p:blipFill rotWithShape="1">
            <a:blip r:embed="rId3">
              <a:alphaModFix amt="70000"/>
            </a:blip>
            <a:srcRect l="30644" t="28196" r="30644" b="28196"/>
            <a:stretch/>
          </p:blipFill>
          <p:spPr>
            <a:xfrm>
              <a:off x="-256775" y="2829800"/>
              <a:ext cx="1273574" cy="1434675"/>
            </a:xfrm>
            <a:prstGeom prst="rect">
              <a:avLst/>
            </a:prstGeom>
            <a:noFill/>
            <a:ln>
              <a:noFill/>
            </a:ln>
          </p:spPr>
        </p:pic>
      </p:grpSp>
      <p:sp>
        <p:nvSpPr>
          <p:cNvPr id="87" name="Google Shape;8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88" name="Google Shape;88;p8"/>
          <p:cNvGrpSpPr/>
          <p:nvPr/>
        </p:nvGrpSpPr>
        <p:grpSpPr>
          <a:xfrm>
            <a:off x="0" y="236950"/>
            <a:ext cx="8859700" cy="0"/>
            <a:chOff x="0" y="236950"/>
            <a:chExt cx="8859700" cy="0"/>
          </a:xfrm>
        </p:grpSpPr>
        <p:cxnSp>
          <p:nvCxnSpPr>
            <p:cNvPr id="89" name="Google Shape;89;p8"/>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90" name="Google Shape;90;p8"/>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91" name="Google Shape;91;p8"/>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2"/>
        <p:cNvGrpSpPr/>
        <p:nvPr/>
      </p:nvGrpSpPr>
      <p:grpSpPr>
        <a:xfrm>
          <a:off x="0" y="0"/>
          <a:ext cx="0" cy="0"/>
          <a:chOff x="0" y="0"/>
          <a:chExt cx="0" cy="0"/>
        </a:xfrm>
      </p:grpSpPr>
      <p:pic>
        <p:nvPicPr>
          <p:cNvPr id="93" name="Google Shape;93;p9"/>
          <p:cNvPicPr preferRelativeResize="0"/>
          <p:nvPr/>
        </p:nvPicPr>
        <p:blipFill rotWithShape="1">
          <a:blip r:embed="rId2">
            <a:alphaModFix amt="65000"/>
          </a:blip>
          <a:srcRect/>
          <a:stretch/>
        </p:blipFill>
        <p:spPr>
          <a:xfrm>
            <a:off x="0" y="0"/>
            <a:ext cx="9144000" cy="5143500"/>
          </a:xfrm>
          <a:prstGeom prst="rect">
            <a:avLst/>
          </a:prstGeom>
          <a:noFill/>
          <a:ln>
            <a:noFill/>
          </a:ln>
        </p:spPr>
      </p:pic>
      <p:grpSp>
        <p:nvGrpSpPr>
          <p:cNvPr id="94" name="Google Shape;94;p9"/>
          <p:cNvGrpSpPr/>
          <p:nvPr/>
        </p:nvGrpSpPr>
        <p:grpSpPr>
          <a:xfrm>
            <a:off x="-945675" y="490625"/>
            <a:ext cx="10336924" cy="5009274"/>
            <a:chOff x="-945675" y="490625"/>
            <a:chExt cx="10336924" cy="5009274"/>
          </a:xfrm>
        </p:grpSpPr>
        <p:pic>
          <p:nvPicPr>
            <p:cNvPr id="95" name="Google Shape;95;p9"/>
            <p:cNvPicPr preferRelativeResize="0"/>
            <p:nvPr/>
          </p:nvPicPr>
          <p:blipFill rotWithShape="1">
            <a:blip r:embed="rId3">
              <a:alphaModFix amt="70000"/>
            </a:blip>
            <a:srcRect l="30644" t="28196" r="30644" b="28196"/>
            <a:stretch/>
          </p:blipFill>
          <p:spPr>
            <a:xfrm>
              <a:off x="-945675" y="490625"/>
              <a:ext cx="1991099" cy="2242949"/>
            </a:xfrm>
            <a:prstGeom prst="rect">
              <a:avLst/>
            </a:prstGeom>
            <a:noFill/>
            <a:ln>
              <a:noFill/>
            </a:ln>
          </p:spPr>
        </p:pic>
        <p:pic>
          <p:nvPicPr>
            <p:cNvPr id="96" name="Google Shape;96;p9"/>
            <p:cNvPicPr preferRelativeResize="0"/>
            <p:nvPr/>
          </p:nvPicPr>
          <p:blipFill rotWithShape="1">
            <a:blip r:embed="rId3">
              <a:alphaModFix amt="70000"/>
            </a:blip>
            <a:srcRect l="30644" t="28196" r="30644" b="28196"/>
            <a:stretch/>
          </p:blipFill>
          <p:spPr>
            <a:xfrm>
              <a:off x="7457550" y="4065225"/>
              <a:ext cx="1273574" cy="1434675"/>
            </a:xfrm>
            <a:prstGeom prst="rect">
              <a:avLst/>
            </a:prstGeom>
            <a:noFill/>
            <a:ln>
              <a:noFill/>
            </a:ln>
          </p:spPr>
        </p:pic>
        <p:pic>
          <p:nvPicPr>
            <p:cNvPr id="97" name="Google Shape;97;p9"/>
            <p:cNvPicPr preferRelativeResize="0"/>
            <p:nvPr/>
          </p:nvPicPr>
          <p:blipFill rotWithShape="1">
            <a:blip r:embed="rId3">
              <a:alphaModFix amt="70000"/>
            </a:blip>
            <a:srcRect l="30644" t="28196" r="30644" b="28196"/>
            <a:stretch/>
          </p:blipFill>
          <p:spPr>
            <a:xfrm>
              <a:off x="8686424" y="1273125"/>
              <a:ext cx="704824" cy="793976"/>
            </a:xfrm>
            <a:prstGeom prst="rect">
              <a:avLst/>
            </a:prstGeom>
            <a:noFill/>
            <a:ln>
              <a:noFill/>
            </a:ln>
          </p:spPr>
        </p:pic>
      </p:grpSp>
      <p:sp>
        <p:nvSpPr>
          <p:cNvPr id="98" name="Google Shape;98;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99" name="Google Shape;9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00" name="Google Shape;100;p9"/>
          <p:cNvGrpSpPr/>
          <p:nvPr/>
        </p:nvGrpSpPr>
        <p:grpSpPr>
          <a:xfrm>
            <a:off x="0" y="236950"/>
            <a:ext cx="8859700" cy="0"/>
            <a:chOff x="0" y="236950"/>
            <a:chExt cx="8859700" cy="0"/>
          </a:xfrm>
        </p:grpSpPr>
        <p:cxnSp>
          <p:nvCxnSpPr>
            <p:cNvPr id="101" name="Google Shape;101;p9"/>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102" name="Google Shape;102;p9"/>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103" name="Google Shape;103;p9"/>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4"/>
        <p:cNvGrpSpPr/>
        <p:nvPr/>
      </p:nvGrpSpPr>
      <p:grpSpPr>
        <a:xfrm>
          <a:off x="0" y="0"/>
          <a:ext cx="0" cy="0"/>
          <a:chOff x="0" y="0"/>
          <a:chExt cx="0" cy="0"/>
        </a:xfrm>
      </p:grpSpPr>
      <p:sp>
        <p:nvSpPr>
          <p:cNvPr id="105" name="Google Shape;105;p10"/>
          <p:cNvSpPr>
            <a:spLocks noGrp="1"/>
          </p:cNvSpPr>
          <p:nvPr>
            <p:ph type="pic" idx="2"/>
          </p:nvPr>
        </p:nvSpPr>
        <p:spPr>
          <a:xfrm>
            <a:off x="0" y="0"/>
            <a:ext cx="9144000" cy="5143500"/>
          </a:xfrm>
          <a:prstGeom prst="rect">
            <a:avLst/>
          </a:prstGeom>
          <a:noFill/>
          <a:ln>
            <a:noFill/>
          </a:ln>
        </p:spPr>
      </p:sp>
      <p:sp>
        <p:nvSpPr>
          <p:cNvPr id="106" name="Google Shape;106;p10"/>
          <p:cNvSpPr txBox="1">
            <a:spLocks noGrp="1"/>
          </p:cNvSpPr>
          <p:nvPr>
            <p:ph type="title"/>
          </p:nvPr>
        </p:nvSpPr>
        <p:spPr>
          <a:xfrm>
            <a:off x="1948800" y="4146800"/>
            <a:ext cx="52464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1pPr>
            <a:lvl2pPr lvl="1"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2pPr>
            <a:lvl3pPr lvl="2"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3pPr>
            <a:lvl4pPr lvl="3"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4pPr>
            <a:lvl5pPr lvl="4"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5pPr>
            <a:lvl6pPr lvl="5"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6pPr>
            <a:lvl7pPr lvl="6"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7pPr>
            <a:lvl8pPr lvl="7"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8pPr>
            <a:lvl9pPr lvl="8"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2" r:id="rId12"/>
    <p:sldLayoutId id="2147483663" r:id="rId13"/>
    <p:sldLayoutId id="2147483667" r:id="rId14"/>
    <p:sldLayoutId id="2147483669" r:id="rId15"/>
    <p:sldLayoutId id="2147483670"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52D15F9-21F6-7981-3EFA-2C4E9850A03F}"/>
              </a:ext>
            </a:extLst>
          </p:cNvPr>
          <p:cNvSpPr/>
          <p:nvPr/>
        </p:nvSpPr>
        <p:spPr>
          <a:xfrm>
            <a:off x="3998563" y="2462416"/>
            <a:ext cx="5005952" cy="1051231"/>
          </a:xfrm>
          <a:prstGeom prst="roundRect">
            <a:avLst>
              <a:gd name="adj" fmla="val 12244"/>
            </a:avLst>
          </a:prstGeom>
          <a:gradFill>
            <a:gsLst>
              <a:gs pos="0">
                <a:srgbClr val="1C4B52"/>
              </a:gs>
              <a:gs pos="100000">
                <a:srgbClr val="091B1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4" name="Google Shape;314;p28"/>
          <p:cNvPicPr preferRelativeResize="0"/>
          <p:nvPr/>
        </p:nvPicPr>
        <p:blipFill rotWithShape="1">
          <a:blip r:embed="rId3">
            <a:alphaModFix/>
          </a:blip>
          <a:srcRect l="11891" t="10828" r="11883" b="10820"/>
          <a:stretch/>
        </p:blipFill>
        <p:spPr>
          <a:xfrm>
            <a:off x="245139" y="795100"/>
            <a:ext cx="3753424" cy="3857876"/>
          </a:xfrm>
          <a:prstGeom prst="rect">
            <a:avLst/>
          </a:prstGeom>
          <a:noFill/>
          <a:ln>
            <a:noFill/>
          </a:ln>
        </p:spPr>
      </p:pic>
      <p:sp>
        <p:nvSpPr>
          <p:cNvPr id="6" name="Google Shape;472;p22">
            <a:extLst>
              <a:ext uri="{FF2B5EF4-FFF2-40B4-BE49-F238E27FC236}">
                <a16:creationId xmlns:a16="http://schemas.microsoft.com/office/drawing/2014/main" id="{91B7D0CE-AB16-756E-83BE-68DCFBB3D0E1}"/>
              </a:ext>
            </a:extLst>
          </p:cNvPr>
          <p:cNvSpPr txBox="1">
            <a:spLocks noGrp="1"/>
          </p:cNvSpPr>
          <p:nvPr>
            <p:ph type="ctrTitle"/>
          </p:nvPr>
        </p:nvSpPr>
        <p:spPr>
          <a:xfrm>
            <a:off x="4112844" y="583514"/>
            <a:ext cx="4690068" cy="1705019"/>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5000" dirty="0">
                <a:solidFill>
                  <a:schemeClr val="bg1"/>
                </a:solidFill>
                <a:latin typeface="Arial Black" panose="020B0A04020102020204" pitchFamily="34" charset="0"/>
              </a:rPr>
              <a:t>CAPSTONE </a:t>
            </a:r>
            <a:br>
              <a:rPr lang="en" sz="5000" dirty="0">
                <a:solidFill>
                  <a:schemeClr val="bg1"/>
                </a:solidFill>
                <a:latin typeface="Arial Black" panose="020B0A04020102020204" pitchFamily="34" charset="0"/>
              </a:rPr>
            </a:br>
            <a:r>
              <a:rPr lang="en" sz="5000" dirty="0">
                <a:solidFill>
                  <a:schemeClr val="bg1"/>
                </a:solidFill>
                <a:latin typeface="Arial Black" panose="020B0A04020102020204" pitchFamily="34" charset="0"/>
              </a:rPr>
              <a:t>PROJECT</a:t>
            </a:r>
            <a:endParaRPr sz="5000" dirty="0">
              <a:solidFill>
                <a:schemeClr val="bg1"/>
              </a:solidFill>
              <a:latin typeface="Arial Black" panose="020B0A04020102020204" pitchFamily="34" charset="0"/>
            </a:endParaRPr>
          </a:p>
        </p:txBody>
      </p:sp>
      <p:sp>
        <p:nvSpPr>
          <p:cNvPr id="7" name="Google Shape;473;p22">
            <a:extLst>
              <a:ext uri="{FF2B5EF4-FFF2-40B4-BE49-F238E27FC236}">
                <a16:creationId xmlns:a16="http://schemas.microsoft.com/office/drawing/2014/main" id="{882787FE-8481-7258-7210-D2F6B553B699}"/>
              </a:ext>
            </a:extLst>
          </p:cNvPr>
          <p:cNvSpPr txBox="1">
            <a:spLocks noGrp="1"/>
          </p:cNvSpPr>
          <p:nvPr>
            <p:ph type="subTitle" idx="1"/>
          </p:nvPr>
        </p:nvSpPr>
        <p:spPr>
          <a:xfrm>
            <a:off x="5029577" y="3759637"/>
            <a:ext cx="2856602" cy="1102566"/>
          </a:xfrm>
          <a:prstGeom prst="rect">
            <a:avLst/>
          </a:prstGeom>
          <a:gradFill flip="none" rotWithShape="1">
            <a:gsLst>
              <a:gs pos="0">
                <a:srgbClr val="1C4B52"/>
              </a:gs>
              <a:gs pos="100000">
                <a:srgbClr val="091B1A"/>
              </a:gs>
            </a:gsLst>
            <a:path path="circle">
              <a:fillToRect l="100000" t="100000"/>
            </a:path>
            <a:tileRect r="-100000" b="-100000"/>
          </a:gradFill>
        </p:spPr>
        <p:txBody>
          <a:bodyPr spcFirstLastPara="1" wrap="square" lIns="91425" tIns="91425" rIns="91425" bIns="91425" anchor="t" anchorCtr="0">
            <a:noAutofit/>
          </a:bodyPr>
          <a:lstStyle/>
          <a:p>
            <a:pPr marL="0" indent="0" algn="ctr"/>
            <a:r>
              <a:rPr lang="en" b="1" dirty="0">
                <a:latin typeface="Aptos Narrow" panose="020B0004020202020204" pitchFamily="34" charset="0"/>
              </a:rPr>
              <a:t>PRESENTED BY: </a:t>
            </a:r>
          </a:p>
          <a:p>
            <a:pPr marL="0" indent="0" algn="ctr"/>
            <a:r>
              <a:rPr lang="en" sz="1100" dirty="0">
                <a:latin typeface="Aptos Narrow" panose="020B0004020202020204" pitchFamily="34" charset="0"/>
              </a:rPr>
              <a:t>PRIYADHARSHINI H,</a:t>
            </a:r>
          </a:p>
          <a:p>
            <a:pPr marL="0" indent="0" algn="ctr"/>
            <a:r>
              <a:rPr lang="en" sz="1100" dirty="0">
                <a:latin typeface="Aptos Narrow" panose="020B0004020202020204" pitchFamily="34" charset="0"/>
              </a:rPr>
              <a:t>AU211521244041,</a:t>
            </a:r>
          </a:p>
          <a:p>
            <a:pPr marL="0" indent="0" algn="ctr"/>
            <a:r>
              <a:rPr lang="en" sz="1100" dirty="0">
                <a:latin typeface="Aptos Narrow" panose="020B0004020202020204" pitchFamily="34" charset="0"/>
              </a:rPr>
              <a:t>B.TECH. COMPUTER SCIENCE AND BUSINESS SYSTEM </a:t>
            </a:r>
            <a:endParaRPr sz="1100" dirty="0">
              <a:latin typeface="Aptos Narrow" panose="020B0004020202020204" pitchFamily="34" charset="0"/>
            </a:endParaRPr>
          </a:p>
        </p:txBody>
      </p:sp>
      <p:sp>
        <p:nvSpPr>
          <p:cNvPr id="8" name="Google Shape;472;p22">
            <a:extLst>
              <a:ext uri="{FF2B5EF4-FFF2-40B4-BE49-F238E27FC236}">
                <a16:creationId xmlns:a16="http://schemas.microsoft.com/office/drawing/2014/main" id="{CC572FA6-C7A3-16CD-9D7F-ABE839A0574E}"/>
              </a:ext>
            </a:extLst>
          </p:cNvPr>
          <p:cNvSpPr txBox="1">
            <a:spLocks/>
          </p:cNvSpPr>
          <p:nvPr/>
        </p:nvSpPr>
        <p:spPr>
          <a:xfrm>
            <a:off x="4016896" y="2347361"/>
            <a:ext cx="4881965" cy="10512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1919"/>
              </a:buClr>
              <a:buSzPts val="5000"/>
              <a:buFont typeface="Open Sans"/>
              <a:buNone/>
              <a:defRPr sz="5000" b="1" i="0" u="none" strike="noStrike" cap="none">
                <a:solidFill>
                  <a:schemeClr val="dk1"/>
                </a:solidFill>
                <a:latin typeface="Open Sans"/>
                <a:ea typeface="Open Sans"/>
                <a:cs typeface="Open Sans"/>
                <a:sym typeface="Open Sans"/>
              </a:defRPr>
            </a:lvl1pPr>
            <a:lvl2pPr marR="0" lvl="1" algn="ctr" rtl="0">
              <a:lnSpc>
                <a:spcPct val="100000"/>
              </a:lnSpc>
              <a:spcBef>
                <a:spcPts val="0"/>
              </a:spcBef>
              <a:spcAft>
                <a:spcPts val="0"/>
              </a:spcAft>
              <a:buClr>
                <a:srgbClr val="191919"/>
              </a:buClr>
              <a:buSzPts val="5200"/>
              <a:buFont typeface="Open Sans"/>
              <a:buNone/>
              <a:defRPr sz="5200" b="1" i="0" u="none" strike="noStrike" cap="none">
                <a:solidFill>
                  <a:srgbClr val="191919"/>
                </a:solidFill>
                <a:latin typeface="Open Sans"/>
                <a:ea typeface="Open Sans"/>
                <a:cs typeface="Open Sans"/>
                <a:sym typeface="Open Sans"/>
              </a:defRPr>
            </a:lvl2pPr>
            <a:lvl3pPr marR="0" lvl="2" algn="ctr" rtl="0">
              <a:lnSpc>
                <a:spcPct val="100000"/>
              </a:lnSpc>
              <a:spcBef>
                <a:spcPts val="0"/>
              </a:spcBef>
              <a:spcAft>
                <a:spcPts val="0"/>
              </a:spcAft>
              <a:buClr>
                <a:srgbClr val="191919"/>
              </a:buClr>
              <a:buSzPts val="5200"/>
              <a:buFont typeface="Open Sans"/>
              <a:buNone/>
              <a:defRPr sz="5200" b="1" i="0" u="none" strike="noStrike" cap="none">
                <a:solidFill>
                  <a:srgbClr val="191919"/>
                </a:solidFill>
                <a:latin typeface="Open Sans"/>
                <a:ea typeface="Open Sans"/>
                <a:cs typeface="Open Sans"/>
                <a:sym typeface="Open Sans"/>
              </a:defRPr>
            </a:lvl3pPr>
            <a:lvl4pPr marR="0" lvl="3" algn="ctr" rtl="0">
              <a:lnSpc>
                <a:spcPct val="100000"/>
              </a:lnSpc>
              <a:spcBef>
                <a:spcPts val="0"/>
              </a:spcBef>
              <a:spcAft>
                <a:spcPts val="0"/>
              </a:spcAft>
              <a:buClr>
                <a:srgbClr val="191919"/>
              </a:buClr>
              <a:buSzPts val="5200"/>
              <a:buFont typeface="Open Sans"/>
              <a:buNone/>
              <a:defRPr sz="5200" b="1" i="0" u="none" strike="noStrike" cap="none">
                <a:solidFill>
                  <a:srgbClr val="191919"/>
                </a:solidFill>
                <a:latin typeface="Open Sans"/>
                <a:ea typeface="Open Sans"/>
                <a:cs typeface="Open Sans"/>
                <a:sym typeface="Open Sans"/>
              </a:defRPr>
            </a:lvl4pPr>
            <a:lvl5pPr marR="0" lvl="4" algn="ctr" rtl="0">
              <a:lnSpc>
                <a:spcPct val="100000"/>
              </a:lnSpc>
              <a:spcBef>
                <a:spcPts val="0"/>
              </a:spcBef>
              <a:spcAft>
                <a:spcPts val="0"/>
              </a:spcAft>
              <a:buClr>
                <a:srgbClr val="191919"/>
              </a:buClr>
              <a:buSzPts val="5200"/>
              <a:buFont typeface="Open Sans"/>
              <a:buNone/>
              <a:defRPr sz="5200" b="1" i="0" u="none" strike="noStrike" cap="none">
                <a:solidFill>
                  <a:srgbClr val="191919"/>
                </a:solidFill>
                <a:latin typeface="Open Sans"/>
                <a:ea typeface="Open Sans"/>
                <a:cs typeface="Open Sans"/>
                <a:sym typeface="Open Sans"/>
              </a:defRPr>
            </a:lvl5pPr>
            <a:lvl6pPr marR="0" lvl="5" algn="ctr" rtl="0">
              <a:lnSpc>
                <a:spcPct val="100000"/>
              </a:lnSpc>
              <a:spcBef>
                <a:spcPts val="0"/>
              </a:spcBef>
              <a:spcAft>
                <a:spcPts val="0"/>
              </a:spcAft>
              <a:buClr>
                <a:srgbClr val="191919"/>
              </a:buClr>
              <a:buSzPts val="5200"/>
              <a:buFont typeface="Open Sans"/>
              <a:buNone/>
              <a:defRPr sz="5200" b="1" i="0" u="none" strike="noStrike" cap="none">
                <a:solidFill>
                  <a:srgbClr val="191919"/>
                </a:solidFill>
                <a:latin typeface="Open Sans"/>
                <a:ea typeface="Open Sans"/>
                <a:cs typeface="Open Sans"/>
                <a:sym typeface="Open Sans"/>
              </a:defRPr>
            </a:lvl6pPr>
            <a:lvl7pPr marR="0" lvl="6" algn="ctr" rtl="0">
              <a:lnSpc>
                <a:spcPct val="100000"/>
              </a:lnSpc>
              <a:spcBef>
                <a:spcPts val="0"/>
              </a:spcBef>
              <a:spcAft>
                <a:spcPts val="0"/>
              </a:spcAft>
              <a:buClr>
                <a:srgbClr val="191919"/>
              </a:buClr>
              <a:buSzPts val="5200"/>
              <a:buFont typeface="Open Sans"/>
              <a:buNone/>
              <a:defRPr sz="5200" b="1" i="0" u="none" strike="noStrike" cap="none">
                <a:solidFill>
                  <a:srgbClr val="191919"/>
                </a:solidFill>
                <a:latin typeface="Open Sans"/>
                <a:ea typeface="Open Sans"/>
                <a:cs typeface="Open Sans"/>
                <a:sym typeface="Open Sans"/>
              </a:defRPr>
            </a:lvl7pPr>
            <a:lvl8pPr marR="0" lvl="7" algn="ctr" rtl="0">
              <a:lnSpc>
                <a:spcPct val="100000"/>
              </a:lnSpc>
              <a:spcBef>
                <a:spcPts val="0"/>
              </a:spcBef>
              <a:spcAft>
                <a:spcPts val="0"/>
              </a:spcAft>
              <a:buClr>
                <a:srgbClr val="191919"/>
              </a:buClr>
              <a:buSzPts val="5200"/>
              <a:buFont typeface="Open Sans"/>
              <a:buNone/>
              <a:defRPr sz="5200" b="1" i="0" u="none" strike="noStrike" cap="none">
                <a:solidFill>
                  <a:srgbClr val="191919"/>
                </a:solidFill>
                <a:latin typeface="Open Sans"/>
                <a:ea typeface="Open Sans"/>
                <a:cs typeface="Open Sans"/>
                <a:sym typeface="Open Sans"/>
              </a:defRPr>
            </a:lvl8pPr>
            <a:lvl9pPr marR="0" lvl="8" algn="ctr" rtl="0">
              <a:lnSpc>
                <a:spcPct val="100000"/>
              </a:lnSpc>
              <a:spcBef>
                <a:spcPts val="0"/>
              </a:spcBef>
              <a:spcAft>
                <a:spcPts val="0"/>
              </a:spcAft>
              <a:buClr>
                <a:srgbClr val="191919"/>
              </a:buClr>
              <a:buSzPts val="5200"/>
              <a:buFont typeface="Open Sans"/>
              <a:buNone/>
              <a:defRPr sz="5200" b="1" i="0" u="none" strike="noStrike" cap="none">
                <a:solidFill>
                  <a:srgbClr val="191919"/>
                </a:solidFill>
                <a:latin typeface="Open Sans"/>
                <a:ea typeface="Open Sans"/>
                <a:cs typeface="Open Sans"/>
                <a:sym typeface="Open Sans"/>
              </a:defRPr>
            </a:lvl9pPr>
          </a:lstStyle>
          <a:p>
            <a:r>
              <a:rPr lang="en-US" sz="1600" dirty="0">
                <a:solidFill>
                  <a:schemeClr val="bg1">
                    <a:lumMod val="40000"/>
                    <a:lumOff val="60000"/>
                  </a:schemeClr>
                </a:solidFill>
                <a:latin typeface="Arial Black" panose="020B0A04020102020204" pitchFamily="34" charset="0"/>
              </a:rPr>
              <a:t>AI QUIZ CRAFT  </a:t>
            </a:r>
          </a:p>
          <a:p>
            <a:r>
              <a:rPr lang="en-US" sz="1600" b="0" dirty="0">
                <a:solidFill>
                  <a:schemeClr val="bg1">
                    <a:lumMod val="40000"/>
                    <a:lumOff val="60000"/>
                  </a:schemeClr>
                </a:solidFill>
                <a:latin typeface="Aptos Narrow" panose="020B0004020202020204" pitchFamily="34" charset="0"/>
              </a:rPr>
              <a:t>Harnessing BERT Extractive Summarization, WordNet, and ConceptNet for MCQ Generation</a:t>
            </a:r>
            <a:endParaRPr lang="en-IN" sz="1600" b="0" dirty="0">
              <a:solidFill>
                <a:schemeClr val="bg1">
                  <a:lumMod val="40000"/>
                  <a:lumOff val="60000"/>
                </a:schemeClr>
              </a:solidFill>
              <a:latin typeface="Aptos Narrow" panose="020B000402020202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WordNet Integration</a:t>
            </a:r>
            <a:endParaRPr dirty="0"/>
          </a:p>
        </p:txBody>
      </p:sp>
      <p:sp>
        <p:nvSpPr>
          <p:cNvPr id="399" name="Google Shape;399;p34"/>
          <p:cNvSpPr txBox="1">
            <a:spLocks noGrp="1"/>
          </p:cNvSpPr>
          <p:nvPr>
            <p:ph type="subTitle" idx="4"/>
          </p:nvPr>
        </p:nvSpPr>
        <p:spPr>
          <a:xfrm>
            <a:off x="789263"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ALGORITHM OVERVIEW</a:t>
            </a:r>
            <a:endParaRPr dirty="0"/>
          </a:p>
        </p:txBody>
      </p:sp>
      <p:sp>
        <p:nvSpPr>
          <p:cNvPr id="400" name="Google Shape;400;p34"/>
          <p:cNvSpPr txBox="1">
            <a:spLocks noGrp="1"/>
          </p:cNvSpPr>
          <p:nvPr>
            <p:ph type="subTitle" idx="5"/>
          </p:nvPr>
        </p:nvSpPr>
        <p:spPr>
          <a:xfrm>
            <a:off x="3439952"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WORKING PRINCIPLE</a:t>
            </a:r>
            <a:endParaRPr dirty="0"/>
          </a:p>
        </p:txBody>
      </p:sp>
      <p:sp>
        <p:nvSpPr>
          <p:cNvPr id="401" name="Google Shape;401;p34"/>
          <p:cNvSpPr txBox="1">
            <a:spLocks noGrp="1"/>
          </p:cNvSpPr>
          <p:nvPr>
            <p:ph type="subTitle" idx="1"/>
          </p:nvPr>
        </p:nvSpPr>
        <p:spPr>
          <a:xfrm>
            <a:off x="819697" y="2714125"/>
            <a:ext cx="2157476"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WordNet is a lexical database that organizes words into </a:t>
            </a:r>
            <a:r>
              <a:rPr lang="en-US" dirty="0" err="1"/>
              <a:t>synsets</a:t>
            </a:r>
            <a:r>
              <a:rPr lang="en-US" dirty="0"/>
              <a:t> (sets of synonyms). It provides structured information about word meanings, relationships, and semantic similarity.</a:t>
            </a:r>
          </a:p>
        </p:txBody>
      </p:sp>
      <p:sp>
        <p:nvSpPr>
          <p:cNvPr id="402" name="Google Shape;402;p34"/>
          <p:cNvSpPr txBox="1">
            <a:spLocks noGrp="1"/>
          </p:cNvSpPr>
          <p:nvPr>
            <p:ph type="subTitle" idx="2"/>
          </p:nvPr>
        </p:nvSpPr>
        <p:spPr>
          <a:xfrm>
            <a:off x="3439963" y="2697191"/>
            <a:ext cx="2264100"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WordNet offers a hierarchy of word relationships, such as hypernyms, hyponyms &amp; meronyms. By analyzing word relationships within WordNet, the system gains semantic understanding and can infer connections between concepts.</a:t>
            </a:r>
          </a:p>
        </p:txBody>
      </p:sp>
      <p:sp>
        <p:nvSpPr>
          <p:cNvPr id="403" name="Google Shape;403;p34"/>
          <p:cNvSpPr txBox="1">
            <a:spLocks noGrp="1"/>
          </p:cNvSpPr>
          <p:nvPr>
            <p:ph type="subTitle" idx="3"/>
          </p:nvPr>
        </p:nvSpPr>
        <p:spPr>
          <a:xfrm>
            <a:off x="6090651" y="2714125"/>
            <a:ext cx="2264100"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Integrating WordNet enhances the system's ability to comprehend the meaning of words and their contextual significance. It enables the generation of more accurate and contextually relevant multiple-choice questions.</a:t>
            </a:r>
          </a:p>
        </p:txBody>
      </p:sp>
      <p:sp>
        <p:nvSpPr>
          <p:cNvPr id="404" name="Google Shape;404;p34"/>
          <p:cNvSpPr txBox="1">
            <a:spLocks noGrp="1"/>
          </p:cNvSpPr>
          <p:nvPr>
            <p:ph type="subTitle" idx="6"/>
          </p:nvPr>
        </p:nvSpPr>
        <p:spPr>
          <a:xfrm>
            <a:off x="6090642"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BEN</a:t>
            </a:r>
            <a:r>
              <a:rPr lang="en-IN" dirty="0"/>
              <a:t>E</a:t>
            </a:r>
            <a:r>
              <a:rPr lang="en" dirty="0"/>
              <a:t>FITS OF THIS ALGORITHM</a:t>
            </a:r>
            <a:endParaRPr dirty="0"/>
          </a:p>
        </p:txBody>
      </p:sp>
      <p:grpSp>
        <p:nvGrpSpPr>
          <p:cNvPr id="405" name="Google Shape;405;p34"/>
          <p:cNvGrpSpPr/>
          <p:nvPr/>
        </p:nvGrpSpPr>
        <p:grpSpPr>
          <a:xfrm>
            <a:off x="895899" y="1562546"/>
            <a:ext cx="454721" cy="443268"/>
            <a:chOff x="1430277" y="2028463"/>
            <a:chExt cx="536481" cy="519414"/>
          </a:xfrm>
        </p:grpSpPr>
        <p:sp>
          <p:nvSpPr>
            <p:cNvPr id="406" name="Google Shape;406;p34"/>
            <p:cNvSpPr/>
            <p:nvPr/>
          </p:nvSpPr>
          <p:spPr>
            <a:xfrm>
              <a:off x="1468120" y="2028463"/>
              <a:ext cx="498637" cy="198861"/>
            </a:xfrm>
            <a:custGeom>
              <a:avLst/>
              <a:gdLst/>
              <a:ahLst/>
              <a:cxnLst/>
              <a:rect l="l" t="t" r="r" b="b"/>
              <a:pathLst>
                <a:path w="2016" h="804" extrusionOk="0">
                  <a:moveTo>
                    <a:pt x="1730" y="493"/>
                  </a:moveTo>
                  <a:lnTo>
                    <a:pt x="1730" y="493"/>
                  </a:lnTo>
                  <a:cubicBezTo>
                    <a:pt x="1671" y="353"/>
                    <a:pt x="1517" y="280"/>
                    <a:pt x="1374" y="324"/>
                  </a:cubicBezTo>
                  <a:cubicBezTo>
                    <a:pt x="1271" y="-24"/>
                    <a:pt x="817" y="-116"/>
                    <a:pt x="589" y="170"/>
                  </a:cubicBezTo>
                  <a:cubicBezTo>
                    <a:pt x="443" y="115"/>
                    <a:pt x="274" y="188"/>
                    <a:pt x="212" y="335"/>
                  </a:cubicBezTo>
                  <a:cubicBezTo>
                    <a:pt x="142" y="335"/>
                    <a:pt x="76" y="353"/>
                    <a:pt x="17" y="390"/>
                  </a:cubicBezTo>
                  <a:cubicBezTo>
                    <a:pt x="3" y="401"/>
                    <a:pt x="-5" y="416"/>
                    <a:pt x="3" y="431"/>
                  </a:cubicBezTo>
                  <a:cubicBezTo>
                    <a:pt x="10" y="449"/>
                    <a:pt x="32" y="456"/>
                    <a:pt x="51" y="445"/>
                  </a:cubicBezTo>
                  <a:cubicBezTo>
                    <a:pt x="168" y="368"/>
                    <a:pt x="318" y="390"/>
                    <a:pt x="413" y="482"/>
                  </a:cubicBezTo>
                  <a:cubicBezTo>
                    <a:pt x="424" y="496"/>
                    <a:pt x="443" y="496"/>
                    <a:pt x="457" y="482"/>
                  </a:cubicBezTo>
                  <a:cubicBezTo>
                    <a:pt x="468" y="471"/>
                    <a:pt x="468" y="449"/>
                    <a:pt x="457" y="438"/>
                  </a:cubicBezTo>
                  <a:cubicBezTo>
                    <a:pt x="406" y="390"/>
                    <a:pt x="344" y="357"/>
                    <a:pt x="278" y="343"/>
                  </a:cubicBezTo>
                  <a:cubicBezTo>
                    <a:pt x="336" y="229"/>
                    <a:pt x="476" y="185"/>
                    <a:pt x="589" y="240"/>
                  </a:cubicBezTo>
                  <a:cubicBezTo>
                    <a:pt x="600" y="247"/>
                    <a:pt x="619" y="243"/>
                    <a:pt x="626" y="229"/>
                  </a:cubicBezTo>
                  <a:cubicBezTo>
                    <a:pt x="843" y="-76"/>
                    <a:pt x="1327" y="71"/>
                    <a:pt x="1327" y="452"/>
                  </a:cubicBezTo>
                  <a:cubicBezTo>
                    <a:pt x="1327" y="467"/>
                    <a:pt x="1337" y="482"/>
                    <a:pt x="1356" y="485"/>
                  </a:cubicBezTo>
                  <a:cubicBezTo>
                    <a:pt x="1374" y="485"/>
                    <a:pt x="1392" y="471"/>
                    <a:pt x="1392" y="452"/>
                  </a:cubicBezTo>
                  <a:cubicBezTo>
                    <a:pt x="1392" y="431"/>
                    <a:pt x="1389" y="408"/>
                    <a:pt x="1385" y="387"/>
                  </a:cubicBezTo>
                  <a:cubicBezTo>
                    <a:pt x="1510" y="346"/>
                    <a:pt x="1638" y="416"/>
                    <a:pt x="1679" y="537"/>
                  </a:cubicBezTo>
                  <a:cubicBezTo>
                    <a:pt x="1682" y="551"/>
                    <a:pt x="1697" y="559"/>
                    <a:pt x="1711" y="559"/>
                  </a:cubicBezTo>
                  <a:cubicBezTo>
                    <a:pt x="1862" y="548"/>
                    <a:pt x="1953" y="643"/>
                    <a:pt x="1950" y="771"/>
                  </a:cubicBezTo>
                  <a:cubicBezTo>
                    <a:pt x="1950" y="790"/>
                    <a:pt x="1964" y="804"/>
                    <a:pt x="1983" y="804"/>
                  </a:cubicBezTo>
                  <a:lnTo>
                    <a:pt x="1983" y="804"/>
                  </a:lnTo>
                  <a:cubicBezTo>
                    <a:pt x="2001" y="804"/>
                    <a:pt x="2016" y="790"/>
                    <a:pt x="2016" y="771"/>
                  </a:cubicBezTo>
                  <a:cubicBezTo>
                    <a:pt x="2016" y="617"/>
                    <a:pt x="1909" y="493"/>
                    <a:pt x="1730" y="49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7" name="Google Shape;407;p34"/>
            <p:cNvSpPr/>
            <p:nvPr/>
          </p:nvSpPr>
          <p:spPr>
            <a:xfrm>
              <a:off x="1430277" y="2147928"/>
              <a:ext cx="526340" cy="399949"/>
            </a:xfrm>
            <a:custGeom>
              <a:avLst/>
              <a:gdLst/>
              <a:ahLst/>
              <a:cxnLst/>
              <a:rect l="l" t="t" r="r" b="b"/>
              <a:pathLst>
                <a:path w="2128" h="1617" extrusionOk="0">
                  <a:moveTo>
                    <a:pt x="2114" y="398"/>
                  </a:moveTo>
                  <a:lnTo>
                    <a:pt x="2114" y="398"/>
                  </a:lnTo>
                  <a:cubicBezTo>
                    <a:pt x="2099" y="387"/>
                    <a:pt x="2081" y="395"/>
                    <a:pt x="2070" y="409"/>
                  </a:cubicBezTo>
                  <a:cubicBezTo>
                    <a:pt x="2033" y="468"/>
                    <a:pt x="1967" y="501"/>
                    <a:pt x="1890" y="501"/>
                  </a:cubicBezTo>
                  <a:cubicBezTo>
                    <a:pt x="1450" y="501"/>
                    <a:pt x="1450" y="501"/>
                    <a:pt x="1450" y="501"/>
                  </a:cubicBezTo>
                  <a:cubicBezTo>
                    <a:pt x="1450" y="343"/>
                    <a:pt x="1450" y="343"/>
                    <a:pt x="1450" y="343"/>
                  </a:cubicBezTo>
                  <a:cubicBezTo>
                    <a:pt x="1450" y="332"/>
                    <a:pt x="1443" y="321"/>
                    <a:pt x="1432" y="314"/>
                  </a:cubicBezTo>
                  <a:cubicBezTo>
                    <a:pt x="1292" y="233"/>
                    <a:pt x="1292" y="233"/>
                    <a:pt x="1292" y="233"/>
                  </a:cubicBezTo>
                  <a:cubicBezTo>
                    <a:pt x="1274" y="222"/>
                    <a:pt x="1252" y="230"/>
                    <a:pt x="1245" y="248"/>
                  </a:cubicBezTo>
                  <a:cubicBezTo>
                    <a:pt x="1241" y="263"/>
                    <a:pt x="1248" y="281"/>
                    <a:pt x="1260" y="288"/>
                  </a:cubicBezTo>
                  <a:cubicBezTo>
                    <a:pt x="1384" y="362"/>
                    <a:pt x="1384" y="362"/>
                    <a:pt x="1384" y="362"/>
                  </a:cubicBezTo>
                  <a:cubicBezTo>
                    <a:pt x="1384" y="710"/>
                    <a:pt x="1384" y="710"/>
                    <a:pt x="1384" y="710"/>
                  </a:cubicBezTo>
                  <a:cubicBezTo>
                    <a:pt x="1351" y="728"/>
                    <a:pt x="1116" y="864"/>
                    <a:pt x="1084" y="882"/>
                  </a:cubicBezTo>
                  <a:cubicBezTo>
                    <a:pt x="786" y="710"/>
                    <a:pt x="786" y="710"/>
                    <a:pt x="786" y="710"/>
                  </a:cubicBezTo>
                  <a:cubicBezTo>
                    <a:pt x="786" y="362"/>
                    <a:pt x="786" y="362"/>
                    <a:pt x="786" y="362"/>
                  </a:cubicBezTo>
                  <a:cubicBezTo>
                    <a:pt x="1084" y="189"/>
                    <a:pt x="1084" y="189"/>
                    <a:pt x="1084" y="189"/>
                  </a:cubicBezTo>
                  <a:cubicBezTo>
                    <a:pt x="1138" y="219"/>
                    <a:pt x="1138" y="219"/>
                    <a:pt x="1138" y="219"/>
                  </a:cubicBezTo>
                  <a:cubicBezTo>
                    <a:pt x="1153" y="230"/>
                    <a:pt x="1172" y="226"/>
                    <a:pt x="1179" y="211"/>
                  </a:cubicBezTo>
                  <a:cubicBezTo>
                    <a:pt x="1193" y="197"/>
                    <a:pt x="1186" y="175"/>
                    <a:pt x="1172" y="167"/>
                  </a:cubicBezTo>
                  <a:cubicBezTo>
                    <a:pt x="1102" y="127"/>
                    <a:pt x="1102" y="127"/>
                    <a:pt x="1102" y="127"/>
                  </a:cubicBezTo>
                  <a:cubicBezTo>
                    <a:pt x="1091" y="120"/>
                    <a:pt x="1080" y="120"/>
                    <a:pt x="1069" y="127"/>
                  </a:cubicBezTo>
                  <a:cubicBezTo>
                    <a:pt x="739" y="318"/>
                    <a:pt x="739" y="318"/>
                    <a:pt x="739" y="318"/>
                  </a:cubicBezTo>
                  <a:cubicBezTo>
                    <a:pt x="728" y="321"/>
                    <a:pt x="720" y="332"/>
                    <a:pt x="720" y="343"/>
                  </a:cubicBezTo>
                  <a:cubicBezTo>
                    <a:pt x="720" y="501"/>
                    <a:pt x="720" y="501"/>
                    <a:pt x="720" y="501"/>
                  </a:cubicBezTo>
                  <a:cubicBezTo>
                    <a:pt x="357" y="501"/>
                    <a:pt x="357" y="501"/>
                    <a:pt x="357" y="501"/>
                  </a:cubicBezTo>
                  <a:cubicBezTo>
                    <a:pt x="126" y="501"/>
                    <a:pt x="-13" y="244"/>
                    <a:pt x="112" y="50"/>
                  </a:cubicBezTo>
                  <a:cubicBezTo>
                    <a:pt x="119" y="36"/>
                    <a:pt x="116" y="17"/>
                    <a:pt x="101" y="6"/>
                  </a:cubicBezTo>
                  <a:cubicBezTo>
                    <a:pt x="86" y="-5"/>
                    <a:pt x="68" y="2"/>
                    <a:pt x="57" y="17"/>
                  </a:cubicBezTo>
                  <a:cubicBezTo>
                    <a:pt x="-94" y="252"/>
                    <a:pt x="75" y="567"/>
                    <a:pt x="357" y="567"/>
                  </a:cubicBezTo>
                  <a:cubicBezTo>
                    <a:pt x="552" y="567"/>
                    <a:pt x="552" y="567"/>
                    <a:pt x="552" y="567"/>
                  </a:cubicBezTo>
                  <a:cubicBezTo>
                    <a:pt x="552" y="702"/>
                    <a:pt x="552" y="702"/>
                    <a:pt x="552" y="702"/>
                  </a:cubicBezTo>
                  <a:cubicBezTo>
                    <a:pt x="387" y="702"/>
                    <a:pt x="387" y="702"/>
                    <a:pt x="387" y="702"/>
                  </a:cubicBezTo>
                  <a:cubicBezTo>
                    <a:pt x="376" y="659"/>
                    <a:pt x="332" y="633"/>
                    <a:pt x="288" y="637"/>
                  </a:cubicBezTo>
                  <a:cubicBezTo>
                    <a:pt x="240" y="640"/>
                    <a:pt x="204" y="677"/>
                    <a:pt x="200" y="721"/>
                  </a:cubicBezTo>
                  <a:cubicBezTo>
                    <a:pt x="192" y="780"/>
                    <a:pt x="240" y="831"/>
                    <a:pt x="295" y="831"/>
                  </a:cubicBezTo>
                  <a:cubicBezTo>
                    <a:pt x="339" y="831"/>
                    <a:pt x="376" y="802"/>
                    <a:pt x="387" y="765"/>
                  </a:cubicBezTo>
                  <a:cubicBezTo>
                    <a:pt x="585" y="765"/>
                    <a:pt x="585" y="765"/>
                    <a:pt x="585" y="765"/>
                  </a:cubicBezTo>
                  <a:cubicBezTo>
                    <a:pt x="600" y="765"/>
                    <a:pt x="614" y="750"/>
                    <a:pt x="614" y="732"/>
                  </a:cubicBezTo>
                  <a:cubicBezTo>
                    <a:pt x="614" y="567"/>
                    <a:pt x="614" y="567"/>
                    <a:pt x="614" y="567"/>
                  </a:cubicBezTo>
                  <a:cubicBezTo>
                    <a:pt x="720" y="567"/>
                    <a:pt x="720" y="567"/>
                    <a:pt x="720" y="567"/>
                  </a:cubicBezTo>
                  <a:cubicBezTo>
                    <a:pt x="720" y="912"/>
                    <a:pt x="720" y="912"/>
                    <a:pt x="720" y="912"/>
                  </a:cubicBezTo>
                  <a:cubicBezTo>
                    <a:pt x="644" y="959"/>
                    <a:pt x="644" y="959"/>
                    <a:pt x="644" y="959"/>
                  </a:cubicBezTo>
                  <a:cubicBezTo>
                    <a:pt x="592" y="875"/>
                    <a:pt x="464" y="912"/>
                    <a:pt x="460" y="1007"/>
                  </a:cubicBezTo>
                  <a:cubicBezTo>
                    <a:pt x="460" y="1051"/>
                    <a:pt x="489" y="1095"/>
                    <a:pt x="533" y="1102"/>
                  </a:cubicBezTo>
                  <a:cubicBezTo>
                    <a:pt x="592" y="1117"/>
                    <a:pt x="644" y="1080"/>
                    <a:pt x="654" y="1029"/>
                  </a:cubicBezTo>
                  <a:cubicBezTo>
                    <a:pt x="768" y="956"/>
                    <a:pt x="768" y="956"/>
                    <a:pt x="768" y="956"/>
                  </a:cubicBezTo>
                  <a:cubicBezTo>
                    <a:pt x="779" y="948"/>
                    <a:pt x="786" y="937"/>
                    <a:pt x="786" y="926"/>
                  </a:cubicBezTo>
                  <a:cubicBezTo>
                    <a:pt x="786" y="783"/>
                    <a:pt x="786" y="783"/>
                    <a:pt x="786" y="783"/>
                  </a:cubicBezTo>
                  <a:cubicBezTo>
                    <a:pt x="889" y="846"/>
                    <a:pt x="889" y="846"/>
                    <a:pt x="889" y="846"/>
                  </a:cubicBezTo>
                  <a:cubicBezTo>
                    <a:pt x="889" y="1161"/>
                    <a:pt x="889" y="1161"/>
                    <a:pt x="889" y="1161"/>
                  </a:cubicBezTo>
                  <a:cubicBezTo>
                    <a:pt x="849" y="1161"/>
                    <a:pt x="849" y="1161"/>
                    <a:pt x="849" y="1161"/>
                  </a:cubicBezTo>
                  <a:cubicBezTo>
                    <a:pt x="834" y="1121"/>
                    <a:pt x="794" y="1091"/>
                    <a:pt x="746" y="1099"/>
                  </a:cubicBezTo>
                  <a:cubicBezTo>
                    <a:pt x="702" y="1102"/>
                    <a:pt x="669" y="1135"/>
                    <a:pt x="662" y="1183"/>
                  </a:cubicBezTo>
                  <a:cubicBezTo>
                    <a:pt x="654" y="1242"/>
                    <a:pt x="698" y="1293"/>
                    <a:pt x="757" y="1293"/>
                  </a:cubicBezTo>
                  <a:cubicBezTo>
                    <a:pt x="797" y="1293"/>
                    <a:pt x="834" y="1264"/>
                    <a:pt x="849" y="1227"/>
                  </a:cubicBezTo>
                  <a:cubicBezTo>
                    <a:pt x="922" y="1227"/>
                    <a:pt x="922" y="1227"/>
                    <a:pt x="922" y="1227"/>
                  </a:cubicBezTo>
                  <a:cubicBezTo>
                    <a:pt x="940" y="1227"/>
                    <a:pt x="955" y="1212"/>
                    <a:pt x="955" y="1194"/>
                  </a:cubicBezTo>
                  <a:cubicBezTo>
                    <a:pt x="955" y="882"/>
                    <a:pt x="955" y="882"/>
                    <a:pt x="955" y="882"/>
                  </a:cubicBezTo>
                  <a:cubicBezTo>
                    <a:pt x="1050" y="937"/>
                    <a:pt x="1050" y="937"/>
                    <a:pt x="1050" y="937"/>
                  </a:cubicBezTo>
                  <a:cubicBezTo>
                    <a:pt x="1050" y="1322"/>
                    <a:pt x="1050" y="1322"/>
                    <a:pt x="1050" y="1322"/>
                  </a:cubicBezTo>
                  <a:cubicBezTo>
                    <a:pt x="1050" y="1333"/>
                    <a:pt x="1054" y="1341"/>
                    <a:pt x="1061" y="1348"/>
                  </a:cubicBezTo>
                  <a:cubicBezTo>
                    <a:pt x="1193" y="1476"/>
                    <a:pt x="1193" y="1476"/>
                    <a:pt x="1193" y="1476"/>
                  </a:cubicBezTo>
                  <a:lnTo>
                    <a:pt x="1193" y="1476"/>
                  </a:lnTo>
                  <a:cubicBezTo>
                    <a:pt x="1157" y="1550"/>
                    <a:pt x="1219" y="1634"/>
                    <a:pt x="1304" y="1615"/>
                  </a:cubicBezTo>
                  <a:cubicBezTo>
                    <a:pt x="1340" y="1608"/>
                    <a:pt x="1366" y="1579"/>
                    <a:pt x="1373" y="1542"/>
                  </a:cubicBezTo>
                  <a:cubicBezTo>
                    <a:pt x="1392" y="1458"/>
                    <a:pt x="1307" y="1399"/>
                    <a:pt x="1237" y="1432"/>
                  </a:cubicBezTo>
                  <a:lnTo>
                    <a:pt x="1237" y="1432"/>
                  </a:lnTo>
                  <a:cubicBezTo>
                    <a:pt x="1113" y="1311"/>
                    <a:pt x="1113" y="1311"/>
                    <a:pt x="1113" y="1311"/>
                  </a:cubicBezTo>
                  <a:cubicBezTo>
                    <a:pt x="1113" y="937"/>
                    <a:pt x="1113" y="937"/>
                    <a:pt x="1113" y="937"/>
                  </a:cubicBezTo>
                  <a:cubicBezTo>
                    <a:pt x="1216" y="879"/>
                    <a:pt x="1216" y="879"/>
                    <a:pt x="1216" y="879"/>
                  </a:cubicBezTo>
                  <a:cubicBezTo>
                    <a:pt x="1216" y="1062"/>
                    <a:pt x="1216" y="1062"/>
                    <a:pt x="1216" y="1062"/>
                  </a:cubicBezTo>
                  <a:cubicBezTo>
                    <a:pt x="1216" y="1069"/>
                    <a:pt x="1219" y="1073"/>
                    <a:pt x="1223" y="1080"/>
                  </a:cubicBezTo>
                  <a:cubicBezTo>
                    <a:pt x="1325" y="1220"/>
                    <a:pt x="1322" y="1212"/>
                    <a:pt x="1325" y="1216"/>
                  </a:cubicBezTo>
                  <a:cubicBezTo>
                    <a:pt x="1289" y="1286"/>
                    <a:pt x="1351" y="1370"/>
                    <a:pt x="1436" y="1351"/>
                  </a:cubicBezTo>
                  <a:cubicBezTo>
                    <a:pt x="1472" y="1344"/>
                    <a:pt x="1498" y="1319"/>
                    <a:pt x="1509" y="1282"/>
                  </a:cubicBezTo>
                  <a:cubicBezTo>
                    <a:pt x="1527" y="1198"/>
                    <a:pt x="1439" y="1135"/>
                    <a:pt x="1369" y="1172"/>
                  </a:cubicBezTo>
                  <a:cubicBezTo>
                    <a:pt x="1278" y="1051"/>
                    <a:pt x="1278" y="1051"/>
                    <a:pt x="1278" y="1051"/>
                  </a:cubicBezTo>
                  <a:cubicBezTo>
                    <a:pt x="1278" y="842"/>
                    <a:pt x="1278" y="842"/>
                    <a:pt x="1278" y="842"/>
                  </a:cubicBezTo>
                  <a:cubicBezTo>
                    <a:pt x="1384" y="783"/>
                    <a:pt x="1384" y="783"/>
                    <a:pt x="1384" y="783"/>
                  </a:cubicBezTo>
                  <a:cubicBezTo>
                    <a:pt x="1384" y="934"/>
                    <a:pt x="1384" y="934"/>
                    <a:pt x="1384" y="934"/>
                  </a:cubicBezTo>
                  <a:cubicBezTo>
                    <a:pt x="1384" y="941"/>
                    <a:pt x="1388" y="952"/>
                    <a:pt x="1395" y="956"/>
                  </a:cubicBezTo>
                  <a:cubicBezTo>
                    <a:pt x="1516" y="1058"/>
                    <a:pt x="1516" y="1058"/>
                    <a:pt x="1516" y="1058"/>
                  </a:cubicBezTo>
                  <a:cubicBezTo>
                    <a:pt x="1524" y="1110"/>
                    <a:pt x="1575" y="1150"/>
                    <a:pt x="1633" y="1135"/>
                  </a:cubicBezTo>
                  <a:cubicBezTo>
                    <a:pt x="1677" y="1124"/>
                    <a:pt x="1710" y="1084"/>
                    <a:pt x="1707" y="1040"/>
                  </a:cubicBezTo>
                  <a:cubicBezTo>
                    <a:pt x="1707" y="945"/>
                    <a:pt x="1582" y="908"/>
                    <a:pt x="1531" y="985"/>
                  </a:cubicBezTo>
                  <a:cubicBezTo>
                    <a:pt x="1450" y="919"/>
                    <a:pt x="1450" y="919"/>
                    <a:pt x="1450" y="919"/>
                  </a:cubicBezTo>
                  <a:cubicBezTo>
                    <a:pt x="1450" y="567"/>
                    <a:pt x="1450" y="567"/>
                    <a:pt x="1450" y="567"/>
                  </a:cubicBezTo>
                  <a:cubicBezTo>
                    <a:pt x="1545" y="567"/>
                    <a:pt x="1545" y="567"/>
                    <a:pt x="1545" y="567"/>
                  </a:cubicBezTo>
                  <a:cubicBezTo>
                    <a:pt x="1545" y="732"/>
                    <a:pt x="1545" y="732"/>
                    <a:pt x="1545" y="732"/>
                  </a:cubicBezTo>
                  <a:cubicBezTo>
                    <a:pt x="1545" y="750"/>
                    <a:pt x="1560" y="765"/>
                    <a:pt x="1578" y="765"/>
                  </a:cubicBezTo>
                  <a:cubicBezTo>
                    <a:pt x="1846" y="765"/>
                    <a:pt x="1846" y="765"/>
                    <a:pt x="1846" y="765"/>
                  </a:cubicBezTo>
                  <a:cubicBezTo>
                    <a:pt x="1861" y="805"/>
                    <a:pt x="1901" y="835"/>
                    <a:pt x="1949" y="831"/>
                  </a:cubicBezTo>
                  <a:cubicBezTo>
                    <a:pt x="1993" y="824"/>
                    <a:pt x="2029" y="791"/>
                    <a:pt x="2037" y="743"/>
                  </a:cubicBezTo>
                  <a:cubicBezTo>
                    <a:pt x="2044" y="684"/>
                    <a:pt x="1996" y="637"/>
                    <a:pt x="1938" y="637"/>
                  </a:cubicBezTo>
                  <a:cubicBezTo>
                    <a:pt x="1897" y="637"/>
                    <a:pt x="1861" y="662"/>
                    <a:pt x="1846" y="702"/>
                  </a:cubicBezTo>
                  <a:cubicBezTo>
                    <a:pt x="1608" y="702"/>
                    <a:pt x="1608" y="702"/>
                    <a:pt x="1608" y="702"/>
                  </a:cubicBezTo>
                  <a:cubicBezTo>
                    <a:pt x="1608" y="567"/>
                    <a:pt x="1608" y="567"/>
                    <a:pt x="1608" y="567"/>
                  </a:cubicBezTo>
                  <a:cubicBezTo>
                    <a:pt x="1890" y="567"/>
                    <a:pt x="1890" y="567"/>
                    <a:pt x="1890" y="567"/>
                  </a:cubicBezTo>
                  <a:cubicBezTo>
                    <a:pt x="1993" y="567"/>
                    <a:pt x="2073" y="523"/>
                    <a:pt x="2125" y="442"/>
                  </a:cubicBezTo>
                  <a:cubicBezTo>
                    <a:pt x="2132" y="428"/>
                    <a:pt x="2128" y="406"/>
                    <a:pt x="2114" y="398"/>
                  </a:cubicBezTo>
                  <a:moveTo>
                    <a:pt x="295" y="765"/>
                  </a:moveTo>
                  <a:lnTo>
                    <a:pt x="295" y="765"/>
                  </a:lnTo>
                  <a:cubicBezTo>
                    <a:pt x="277" y="765"/>
                    <a:pt x="262" y="750"/>
                    <a:pt x="262" y="732"/>
                  </a:cubicBezTo>
                  <a:cubicBezTo>
                    <a:pt x="262" y="714"/>
                    <a:pt x="277" y="699"/>
                    <a:pt x="295" y="699"/>
                  </a:cubicBezTo>
                  <a:cubicBezTo>
                    <a:pt x="317" y="699"/>
                    <a:pt x="332" y="714"/>
                    <a:pt x="332" y="732"/>
                  </a:cubicBezTo>
                  <a:cubicBezTo>
                    <a:pt x="332" y="750"/>
                    <a:pt x="317" y="765"/>
                    <a:pt x="295" y="765"/>
                  </a:cubicBezTo>
                  <a:moveTo>
                    <a:pt x="559" y="1044"/>
                  </a:moveTo>
                  <a:lnTo>
                    <a:pt x="559" y="1044"/>
                  </a:lnTo>
                  <a:cubicBezTo>
                    <a:pt x="541" y="1044"/>
                    <a:pt x="526" y="1029"/>
                    <a:pt x="526" y="1011"/>
                  </a:cubicBezTo>
                  <a:cubicBezTo>
                    <a:pt x="526" y="992"/>
                    <a:pt x="541" y="978"/>
                    <a:pt x="559" y="978"/>
                  </a:cubicBezTo>
                  <a:cubicBezTo>
                    <a:pt x="577" y="978"/>
                    <a:pt x="592" y="992"/>
                    <a:pt x="592" y="1011"/>
                  </a:cubicBezTo>
                  <a:cubicBezTo>
                    <a:pt x="592" y="1029"/>
                    <a:pt x="577" y="1044"/>
                    <a:pt x="559" y="1044"/>
                  </a:cubicBezTo>
                  <a:moveTo>
                    <a:pt x="753" y="1227"/>
                  </a:moveTo>
                  <a:lnTo>
                    <a:pt x="753" y="1227"/>
                  </a:lnTo>
                  <a:cubicBezTo>
                    <a:pt x="735" y="1227"/>
                    <a:pt x="720" y="1212"/>
                    <a:pt x="720" y="1194"/>
                  </a:cubicBezTo>
                  <a:cubicBezTo>
                    <a:pt x="720" y="1172"/>
                    <a:pt x="735" y="1157"/>
                    <a:pt x="753" y="1157"/>
                  </a:cubicBezTo>
                  <a:cubicBezTo>
                    <a:pt x="772" y="1157"/>
                    <a:pt x="786" y="1172"/>
                    <a:pt x="786" y="1194"/>
                  </a:cubicBezTo>
                  <a:cubicBezTo>
                    <a:pt x="786" y="1212"/>
                    <a:pt x="772" y="1227"/>
                    <a:pt x="753" y="1227"/>
                  </a:cubicBezTo>
                  <a:moveTo>
                    <a:pt x="1281" y="1487"/>
                  </a:moveTo>
                  <a:lnTo>
                    <a:pt x="1281" y="1487"/>
                  </a:lnTo>
                  <a:cubicBezTo>
                    <a:pt x="1300" y="1487"/>
                    <a:pt x="1314" y="1502"/>
                    <a:pt x="1314" y="1520"/>
                  </a:cubicBezTo>
                  <a:cubicBezTo>
                    <a:pt x="1314" y="1539"/>
                    <a:pt x="1300" y="1553"/>
                    <a:pt x="1281" y="1553"/>
                  </a:cubicBezTo>
                  <a:cubicBezTo>
                    <a:pt x="1263" y="1553"/>
                    <a:pt x="1248" y="1539"/>
                    <a:pt x="1248" y="1520"/>
                  </a:cubicBezTo>
                  <a:cubicBezTo>
                    <a:pt x="1248" y="1502"/>
                    <a:pt x="1263" y="1487"/>
                    <a:pt x="1281" y="1487"/>
                  </a:cubicBezTo>
                  <a:moveTo>
                    <a:pt x="1413" y="1223"/>
                  </a:moveTo>
                  <a:lnTo>
                    <a:pt x="1413" y="1223"/>
                  </a:lnTo>
                  <a:cubicBezTo>
                    <a:pt x="1432" y="1223"/>
                    <a:pt x="1446" y="1238"/>
                    <a:pt x="1446" y="1256"/>
                  </a:cubicBezTo>
                  <a:cubicBezTo>
                    <a:pt x="1446" y="1278"/>
                    <a:pt x="1432" y="1293"/>
                    <a:pt x="1413" y="1293"/>
                  </a:cubicBezTo>
                  <a:cubicBezTo>
                    <a:pt x="1395" y="1293"/>
                    <a:pt x="1380" y="1278"/>
                    <a:pt x="1380" y="1256"/>
                  </a:cubicBezTo>
                  <a:cubicBezTo>
                    <a:pt x="1380" y="1238"/>
                    <a:pt x="1395" y="1223"/>
                    <a:pt x="1413" y="1223"/>
                  </a:cubicBezTo>
                  <a:moveTo>
                    <a:pt x="1612" y="1007"/>
                  </a:moveTo>
                  <a:lnTo>
                    <a:pt x="1612" y="1007"/>
                  </a:lnTo>
                  <a:cubicBezTo>
                    <a:pt x="1630" y="1007"/>
                    <a:pt x="1644" y="1022"/>
                    <a:pt x="1644" y="1040"/>
                  </a:cubicBezTo>
                  <a:cubicBezTo>
                    <a:pt x="1644" y="1058"/>
                    <a:pt x="1630" y="1077"/>
                    <a:pt x="1612" y="1077"/>
                  </a:cubicBezTo>
                  <a:cubicBezTo>
                    <a:pt x="1593" y="1077"/>
                    <a:pt x="1578" y="1058"/>
                    <a:pt x="1578" y="1040"/>
                  </a:cubicBezTo>
                  <a:cubicBezTo>
                    <a:pt x="1578" y="1022"/>
                    <a:pt x="1593" y="1007"/>
                    <a:pt x="1612" y="1007"/>
                  </a:cubicBezTo>
                  <a:moveTo>
                    <a:pt x="1938" y="699"/>
                  </a:moveTo>
                  <a:lnTo>
                    <a:pt x="1938" y="699"/>
                  </a:lnTo>
                  <a:cubicBezTo>
                    <a:pt x="1956" y="699"/>
                    <a:pt x="1974" y="714"/>
                    <a:pt x="1974" y="732"/>
                  </a:cubicBezTo>
                  <a:cubicBezTo>
                    <a:pt x="1974" y="750"/>
                    <a:pt x="1956" y="765"/>
                    <a:pt x="1938" y="765"/>
                  </a:cubicBezTo>
                  <a:cubicBezTo>
                    <a:pt x="1920" y="765"/>
                    <a:pt x="1905" y="750"/>
                    <a:pt x="1905" y="732"/>
                  </a:cubicBezTo>
                  <a:cubicBezTo>
                    <a:pt x="1905" y="714"/>
                    <a:pt x="1920" y="699"/>
                    <a:pt x="1938" y="699"/>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8" name="Google Shape;408;p34"/>
            <p:cNvSpPr/>
            <p:nvPr/>
          </p:nvSpPr>
          <p:spPr>
            <a:xfrm>
              <a:off x="1648184" y="2244638"/>
              <a:ext cx="59856" cy="71729"/>
            </a:xfrm>
            <a:custGeom>
              <a:avLst/>
              <a:gdLst/>
              <a:ahLst/>
              <a:cxnLst/>
              <a:rect l="l" t="t" r="r" b="b"/>
              <a:pathLst>
                <a:path w="242" h="290" extrusionOk="0">
                  <a:moveTo>
                    <a:pt x="89" y="22"/>
                  </a:moveTo>
                  <a:lnTo>
                    <a:pt x="89" y="22"/>
                  </a:lnTo>
                  <a:lnTo>
                    <a:pt x="89" y="22"/>
                  </a:lnTo>
                  <a:cubicBezTo>
                    <a:pt x="1" y="246"/>
                    <a:pt x="1" y="246"/>
                    <a:pt x="1" y="246"/>
                  </a:cubicBezTo>
                  <a:cubicBezTo>
                    <a:pt x="-3" y="264"/>
                    <a:pt x="4" y="282"/>
                    <a:pt x="23" y="290"/>
                  </a:cubicBezTo>
                  <a:cubicBezTo>
                    <a:pt x="41" y="293"/>
                    <a:pt x="56" y="282"/>
                    <a:pt x="63" y="268"/>
                  </a:cubicBezTo>
                  <a:cubicBezTo>
                    <a:pt x="74" y="235"/>
                    <a:pt x="74" y="235"/>
                    <a:pt x="74" y="235"/>
                  </a:cubicBezTo>
                  <a:cubicBezTo>
                    <a:pt x="169" y="235"/>
                    <a:pt x="169" y="235"/>
                    <a:pt x="169" y="235"/>
                  </a:cubicBezTo>
                  <a:cubicBezTo>
                    <a:pt x="180" y="268"/>
                    <a:pt x="180" y="268"/>
                    <a:pt x="180" y="268"/>
                  </a:cubicBezTo>
                  <a:cubicBezTo>
                    <a:pt x="188" y="286"/>
                    <a:pt x="206" y="293"/>
                    <a:pt x="221" y="286"/>
                  </a:cubicBezTo>
                  <a:cubicBezTo>
                    <a:pt x="239" y="282"/>
                    <a:pt x="247" y="264"/>
                    <a:pt x="239" y="246"/>
                  </a:cubicBezTo>
                  <a:cubicBezTo>
                    <a:pt x="155" y="22"/>
                    <a:pt x="155" y="22"/>
                    <a:pt x="155" y="22"/>
                  </a:cubicBezTo>
                  <a:cubicBezTo>
                    <a:pt x="144" y="-7"/>
                    <a:pt x="100" y="-7"/>
                    <a:pt x="89" y="22"/>
                  </a:cubicBezTo>
                  <a:moveTo>
                    <a:pt x="100" y="169"/>
                  </a:moveTo>
                  <a:lnTo>
                    <a:pt x="100" y="169"/>
                  </a:lnTo>
                  <a:cubicBezTo>
                    <a:pt x="122" y="110"/>
                    <a:pt x="122" y="110"/>
                    <a:pt x="122" y="110"/>
                  </a:cubicBezTo>
                  <a:cubicBezTo>
                    <a:pt x="144" y="169"/>
                    <a:pt x="144" y="169"/>
                    <a:pt x="144" y="169"/>
                  </a:cubicBezTo>
                  <a:lnTo>
                    <a:pt x="100" y="16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9" name="Google Shape;409;p34"/>
            <p:cNvSpPr/>
            <p:nvPr/>
          </p:nvSpPr>
          <p:spPr>
            <a:xfrm>
              <a:off x="1727333" y="2243649"/>
              <a:ext cx="15335" cy="72718"/>
            </a:xfrm>
            <a:custGeom>
              <a:avLst/>
              <a:gdLst/>
              <a:ahLst/>
              <a:cxnLst/>
              <a:rect l="l" t="t" r="r" b="b"/>
              <a:pathLst>
                <a:path w="62" h="294" extrusionOk="0">
                  <a:moveTo>
                    <a:pt x="62" y="261"/>
                  </a:moveTo>
                  <a:lnTo>
                    <a:pt x="62" y="261"/>
                  </a:lnTo>
                  <a:cubicBezTo>
                    <a:pt x="62" y="33"/>
                    <a:pt x="62" y="33"/>
                    <a:pt x="62" y="33"/>
                  </a:cubicBezTo>
                  <a:cubicBezTo>
                    <a:pt x="62" y="19"/>
                    <a:pt x="51" y="4"/>
                    <a:pt x="33" y="0"/>
                  </a:cubicBezTo>
                  <a:cubicBezTo>
                    <a:pt x="15" y="0"/>
                    <a:pt x="0" y="15"/>
                    <a:pt x="0" y="33"/>
                  </a:cubicBezTo>
                  <a:cubicBezTo>
                    <a:pt x="0" y="261"/>
                    <a:pt x="0" y="261"/>
                    <a:pt x="0" y="261"/>
                  </a:cubicBezTo>
                  <a:cubicBezTo>
                    <a:pt x="0" y="275"/>
                    <a:pt x="11" y="290"/>
                    <a:pt x="25" y="294"/>
                  </a:cubicBezTo>
                  <a:cubicBezTo>
                    <a:pt x="44" y="294"/>
                    <a:pt x="62" y="279"/>
                    <a:pt x="62" y="26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10" name="Google Shape;410;p34"/>
          <p:cNvGrpSpPr/>
          <p:nvPr/>
        </p:nvGrpSpPr>
        <p:grpSpPr>
          <a:xfrm>
            <a:off x="6195238" y="1555580"/>
            <a:ext cx="454092" cy="457199"/>
            <a:chOff x="2122831" y="2020795"/>
            <a:chExt cx="535738" cy="535738"/>
          </a:xfrm>
        </p:grpSpPr>
        <p:sp>
          <p:nvSpPr>
            <p:cNvPr id="411" name="Google Shape;411;p34"/>
            <p:cNvSpPr/>
            <p:nvPr/>
          </p:nvSpPr>
          <p:spPr>
            <a:xfrm>
              <a:off x="2122831" y="2020795"/>
              <a:ext cx="535738" cy="535738"/>
            </a:xfrm>
            <a:custGeom>
              <a:avLst/>
              <a:gdLst/>
              <a:ahLst/>
              <a:cxnLst/>
              <a:rect l="l" t="t" r="r" b="b"/>
              <a:pathLst>
                <a:path w="2166" h="2166" extrusionOk="0">
                  <a:moveTo>
                    <a:pt x="2078" y="392"/>
                  </a:moveTo>
                  <a:lnTo>
                    <a:pt x="2078" y="392"/>
                  </a:lnTo>
                  <a:cubicBezTo>
                    <a:pt x="1048" y="392"/>
                    <a:pt x="1048" y="392"/>
                    <a:pt x="1048" y="392"/>
                  </a:cubicBezTo>
                  <a:cubicBezTo>
                    <a:pt x="1048" y="315"/>
                    <a:pt x="1048" y="315"/>
                    <a:pt x="1048" y="315"/>
                  </a:cubicBezTo>
                  <a:cubicBezTo>
                    <a:pt x="1048" y="304"/>
                    <a:pt x="1044" y="293"/>
                    <a:pt x="1033" y="289"/>
                  </a:cubicBezTo>
                  <a:cubicBezTo>
                    <a:pt x="538" y="3"/>
                    <a:pt x="538" y="3"/>
                    <a:pt x="538" y="3"/>
                  </a:cubicBezTo>
                  <a:cubicBezTo>
                    <a:pt x="531" y="-1"/>
                    <a:pt x="520" y="-1"/>
                    <a:pt x="509" y="3"/>
                  </a:cubicBezTo>
                  <a:cubicBezTo>
                    <a:pt x="264" y="146"/>
                    <a:pt x="264" y="146"/>
                    <a:pt x="264" y="146"/>
                  </a:cubicBezTo>
                  <a:cubicBezTo>
                    <a:pt x="249" y="154"/>
                    <a:pt x="241" y="172"/>
                    <a:pt x="249" y="186"/>
                  </a:cubicBezTo>
                  <a:cubicBezTo>
                    <a:pt x="256" y="205"/>
                    <a:pt x="278" y="212"/>
                    <a:pt x="293" y="201"/>
                  </a:cubicBezTo>
                  <a:cubicBezTo>
                    <a:pt x="524" y="69"/>
                    <a:pt x="524" y="69"/>
                    <a:pt x="524" y="69"/>
                  </a:cubicBezTo>
                  <a:cubicBezTo>
                    <a:pt x="953" y="315"/>
                    <a:pt x="953" y="315"/>
                    <a:pt x="953" y="315"/>
                  </a:cubicBezTo>
                  <a:cubicBezTo>
                    <a:pt x="524" y="564"/>
                    <a:pt x="524" y="564"/>
                    <a:pt x="524" y="564"/>
                  </a:cubicBezTo>
                  <a:cubicBezTo>
                    <a:pt x="95" y="315"/>
                    <a:pt x="95" y="315"/>
                    <a:pt x="95" y="315"/>
                  </a:cubicBezTo>
                  <a:cubicBezTo>
                    <a:pt x="172" y="271"/>
                    <a:pt x="172" y="271"/>
                    <a:pt x="172" y="271"/>
                  </a:cubicBezTo>
                  <a:cubicBezTo>
                    <a:pt x="186" y="263"/>
                    <a:pt x="194" y="245"/>
                    <a:pt x="186" y="230"/>
                  </a:cubicBezTo>
                  <a:cubicBezTo>
                    <a:pt x="179" y="212"/>
                    <a:pt x="157" y="205"/>
                    <a:pt x="142" y="216"/>
                  </a:cubicBezTo>
                  <a:cubicBezTo>
                    <a:pt x="14" y="289"/>
                    <a:pt x="14" y="289"/>
                    <a:pt x="14" y="289"/>
                  </a:cubicBezTo>
                  <a:cubicBezTo>
                    <a:pt x="7" y="293"/>
                    <a:pt x="0" y="304"/>
                    <a:pt x="0" y="315"/>
                  </a:cubicBezTo>
                  <a:cubicBezTo>
                    <a:pt x="0" y="887"/>
                    <a:pt x="0" y="887"/>
                    <a:pt x="0" y="887"/>
                  </a:cubicBezTo>
                  <a:cubicBezTo>
                    <a:pt x="0" y="898"/>
                    <a:pt x="7" y="909"/>
                    <a:pt x="14" y="912"/>
                  </a:cubicBezTo>
                  <a:cubicBezTo>
                    <a:pt x="509" y="1198"/>
                    <a:pt x="509" y="1198"/>
                    <a:pt x="509" y="1198"/>
                  </a:cubicBezTo>
                  <a:cubicBezTo>
                    <a:pt x="520" y="1206"/>
                    <a:pt x="531" y="1206"/>
                    <a:pt x="542" y="1198"/>
                  </a:cubicBezTo>
                  <a:cubicBezTo>
                    <a:pt x="593" y="1169"/>
                    <a:pt x="593" y="1169"/>
                    <a:pt x="593" y="1169"/>
                  </a:cubicBezTo>
                  <a:cubicBezTo>
                    <a:pt x="593" y="1686"/>
                    <a:pt x="593" y="1686"/>
                    <a:pt x="593" y="1686"/>
                  </a:cubicBezTo>
                  <a:cubicBezTo>
                    <a:pt x="593" y="1734"/>
                    <a:pt x="630" y="1770"/>
                    <a:pt x="678" y="1770"/>
                  </a:cubicBezTo>
                  <a:cubicBezTo>
                    <a:pt x="1121" y="1770"/>
                    <a:pt x="1121" y="1770"/>
                    <a:pt x="1121" y="1770"/>
                  </a:cubicBezTo>
                  <a:cubicBezTo>
                    <a:pt x="1088" y="1972"/>
                    <a:pt x="1088" y="1972"/>
                    <a:pt x="1088" y="1972"/>
                  </a:cubicBezTo>
                  <a:cubicBezTo>
                    <a:pt x="1022" y="1972"/>
                    <a:pt x="1022" y="1972"/>
                    <a:pt x="1022" y="1972"/>
                  </a:cubicBezTo>
                  <a:cubicBezTo>
                    <a:pt x="986" y="1972"/>
                    <a:pt x="960" y="1997"/>
                    <a:pt x="960" y="2031"/>
                  </a:cubicBezTo>
                  <a:cubicBezTo>
                    <a:pt x="960" y="2133"/>
                    <a:pt x="960" y="2133"/>
                    <a:pt x="960" y="2133"/>
                  </a:cubicBezTo>
                  <a:cubicBezTo>
                    <a:pt x="960" y="2152"/>
                    <a:pt x="975" y="2166"/>
                    <a:pt x="993" y="2166"/>
                  </a:cubicBezTo>
                  <a:cubicBezTo>
                    <a:pt x="1440" y="2166"/>
                    <a:pt x="1440" y="2166"/>
                    <a:pt x="1440" y="2166"/>
                  </a:cubicBezTo>
                  <a:cubicBezTo>
                    <a:pt x="1448" y="2166"/>
                    <a:pt x="1451" y="2163"/>
                    <a:pt x="1455" y="2159"/>
                  </a:cubicBezTo>
                  <a:cubicBezTo>
                    <a:pt x="1477" y="2133"/>
                    <a:pt x="1459" y="2100"/>
                    <a:pt x="1433" y="2100"/>
                  </a:cubicBezTo>
                  <a:cubicBezTo>
                    <a:pt x="1022" y="2100"/>
                    <a:pt x="1022" y="2100"/>
                    <a:pt x="1022" y="2100"/>
                  </a:cubicBezTo>
                  <a:cubicBezTo>
                    <a:pt x="1022" y="2034"/>
                    <a:pt x="1022" y="2034"/>
                    <a:pt x="1022" y="2034"/>
                  </a:cubicBezTo>
                  <a:cubicBezTo>
                    <a:pt x="1642" y="2034"/>
                    <a:pt x="1642" y="2034"/>
                    <a:pt x="1642" y="2034"/>
                  </a:cubicBezTo>
                  <a:cubicBezTo>
                    <a:pt x="1642" y="2038"/>
                    <a:pt x="1642" y="2038"/>
                    <a:pt x="1642" y="2038"/>
                  </a:cubicBezTo>
                  <a:cubicBezTo>
                    <a:pt x="1642" y="2034"/>
                    <a:pt x="1642" y="2034"/>
                    <a:pt x="1642" y="2034"/>
                  </a:cubicBezTo>
                  <a:cubicBezTo>
                    <a:pt x="1730" y="2034"/>
                    <a:pt x="1730" y="2034"/>
                    <a:pt x="1730" y="2034"/>
                  </a:cubicBezTo>
                  <a:cubicBezTo>
                    <a:pt x="1730" y="2100"/>
                    <a:pt x="1730" y="2100"/>
                    <a:pt x="1730" y="2100"/>
                  </a:cubicBezTo>
                  <a:cubicBezTo>
                    <a:pt x="1572" y="2100"/>
                    <a:pt x="1572" y="2100"/>
                    <a:pt x="1572" y="2100"/>
                  </a:cubicBezTo>
                  <a:cubicBezTo>
                    <a:pt x="1554" y="2104"/>
                    <a:pt x="1539" y="2119"/>
                    <a:pt x="1539" y="2137"/>
                  </a:cubicBezTo>
                  <a:cubicBezTo>
                    <a:pt x="1539" y="2152"/>
                    <a:pt x="1554" y="2166"/>
                    <a:pt x="1572" y="2166"/>
                  </a:cubicBezTo>
                  <a:cubicBezTo>
                    <a:pt x="1734" y="2166"/>
                    <a:pt x="1734" y="2166"/>
                    <a:pt x="1734" y="2166"/>
                  </a:cubicBezTo>
                  <a:cubicBezTo>
                    <a:pt x="1767" y="2166"/>
                    <a:pt x="1796" y="2104"/>
                    <a:pt x="1796" y="2104"/>
                  </a:cubicBezTo>
                  <a:cubicBezTo>
                    <a:pt x="1796" y="2031"/>
                    <a:pt x="1796" y="2031"/>
                    <a:pt x="1796" y="2031"/>
                  </a:cubicBezTo>
                  <a:cubicBezTo>
                    <a:pt x="1796" y="1997"/>
                    <a:pt x="1770" y="1972"/>
                    <a:pt x="1737" y="1972"/>
                  </a:cubicBezTo>
                  <a:cubicBezTo>
                    <a:pt x="1671" y="1972"/>
                    <a:pt x="1671" y="1972"/>
                    <a:pt x="1671" y="1972"/>
                  </a:cubicBezTo>
                  <a:cubicBezTo>
                    <a:pt x="1638" y="1770"/>
                    <a:pt x="1638" y="1770"/>
                    <a:pt x="1638" y="1770"/>
                  </a:cubicBezTo>
                  <a:cubicBezTo>
                    <a:pt x="2078" y="1770"/>
                    <a:pt x="2078" y="1770"/>
                    <a:pt x="2078" y="1770"/>
                  </a:cubicBezTo>
                  <a:cubicBezTo>
                    <a:pt x="2126" y="1770"/>
                    <a:pt x="2166" y="1734"/>
                    <a:pt x="2166" y="1686"/>
                  </a:cubicBezTo>
                  <a:cubicBezTo>
                    <a:pt x="2166" y="480"/>
                    <a:pt x="2166" y="480"/>
                    <a:pt x="2166" y="480"/>
                  </a:cubicBezTo>
                  <a:cubicBezTo>
                    <a:pt x="2166" y="432"/>
                    <a:pt x="2126" y="392"/>
                    <a:pt x="2078" y="392"/>
                  </a:cubicBezTo>
                  <a:moveTo>
                    <a:pt x="557" y="1114"/>
                  </a:moveTo>
                  <a:lnTo>
                    <a:pt x="557" y="1114"/>
                  </a:lnTo>
                  <a:cubicBezTo>
                    <a:pt x="557" y="619"/>
                    <a:pt x="557" y="619"/>
                    <a:pt x="557" y="619"/>
                  </a:cubicBezTo>
                  <a:cubicBezTo>
                    <a:pt x="986" y="374"/>
                    <a:pt x="986" y="374"/>
                    <a:pt x="986" y="374"/>
                  </a:cubicBezTo>
                  <a:cubicBezTo>
                    <a:pt x="986" y="868"/>
                    <a:pt x="986" y="868"/>
                    <a:pt x="986" y="868"/>
                  </a:cubicBezTo>
                  <a:lnTo>
                    <a:pt x="557" y="1114"/>
                  </a:lnTo>
                  <a:moveTo>
                    <a:pt x="62" y="374"/>
                  </a:moveTo>
                  <a:lnTo>
                    <a:pt x="62" y="374"/>
                  </a:lnTo>
                  <a:cubicBezTo>
                    <a:pt x="491" y="619"/>
                    <a:pt x="491" y="619"/>
                    <a:pt x="491" y="619"/>
                  </a:cubicBezTo>
                  <a:cubicBezTo>
                    <a:pt x="491" y="1114"/>
                    <a:pt x="491" y="1114"/>
                    <a:pt x="491" y="1114"/>
                  </a:cubicBezTo>
                  <a:cubicBezTo>
                    <a:pt x="62" y="868"/>
                    <a:pt x="62" y="868"/>
                    <a:pt x="62" y="868"/>
                  </a:cubicBezTo>
                  <a:lnTo>
                    <a:pt x="62" y="374"/>
                  </a:lnTo>
                  <a:moveTo>
                    <a:pt x="1602" y="1972"/>
                  </a:moveTo>
                  <a:lnTo>
                    <a:pt x="1602" y="1972"/>
                  </a:lnTo>
                  <a:cubicBezTo>
                    <a:pt x="1154" y="1972"/>
                    <a:pt x="1154" y="1972"/>
                    <a:pt x="1154" y="1972"/>
                  </a:cubicBezTo>
                  <a:cubicBezTo>
                    <a:pt x="1187" y="1770"/>
                    <a:pt x="1187" y="1770"/>
                    <a:pt x="1187" y="1770"/>
                  </a:cubicBezTo>
                  <a:cubicBezTo>
                    <a:pt x="1569" y="1770"/>
                    <a:pt x="1569" y="1770"/>
                    <a:pt x="1569" y="1770"/>
                  </a:cubicBezTo>
                  <a:lnTo>
                    <a:pt x="1602" y="1972"/>
                  </a:lnTo>
                  <a:moveTo>
                    <a:pt x="2104" y="1686"/>
                  </a:moveTo>
                  <a:lnTo>
                    <a:pt x="2104" y="1686"/>
                  </a:lnTo>
                  <a:cubicBezTo>
                    <a:pt x="2104" y="1697"/>
                    <a:pt x="2093" y="1708"/>
                    <a:pt x="2078" y="1708"/>
                  </a:cubicBezTo>
                  <a:cubicBezTo>
                    <a:pt x="678" y="1708"/>
                    <a:pt x="678" y="1708"/>
                    <a:pt x="678" y="1708"/>
                  </a:cubicBezTo>
                  <a:cubicBezTo>
                    <a:pt x="667" y="1708"/>
                    <a:pt x="656" y="1697"/>
                    <a:pt x="656" y="1686"/>
                  </a:cubicBezTo>
                  <a:cubicBezTo>
                    <a:pt x="656" y="1136"/>
                    <a:pt x="656" y="1136"/>
                    <a:pt x="656" y="1136"/>
                  </a:cubicBezTo>
                  <a:cubicBezTo>
                    <a:pt x="722" y="1096"/>
                    <a:pt x="722" y="1096"/>
                    <a:pt x="722" y="1096"/>
                  </a:cubicBezTo>
                  <a:cubicBezTo>
                    <a:pt x="722" y="1609"/>
                    <a:pt x="722" y="1609"/>
                    <a:pt x="722" y="1609"/>
                  </a:cubicBezTo>
                  <a:cubicBezTo>
                    <a:pt x="722" y="1627"/>
                    <a:pt x="736" y="1642"/>
                    <a:pt x="755" y="1642"/>
                  </a:cubicBezTo>
                  <a:cubicBezTo>
                    <a:pt x="2001" y="1642"/>
                    <a:pt x="2001" y="1642"/>
                    <a:pt x="2001" y="1642"/>
                  </a:cubicBezTo>
                  <a:cubicBezTo>
                    <a:pt x="2020" y="1642"/>
                    <a:pt x="2034" y="1627"/>
                    <a:pt x="2034" y="1609"/>
                  </a:cubicBezTo>
                  <a:cubicBezTo>
                    <a:pt x="2034" y="806"/>
                    <a:pt x="2034" y="806"/>
                    <a:pt x="2034" y="806"/>
                  </a:cubicBezTo>
                  <a:cubicBezTo>
                    <a:pt x="2034" y="788"/>
                    <a:pt x="2023" y="773"/>
                    <a:pt x="2005" y="773"/>
                  </a:cubicBezTo>
                  <a:cubicBezTo>
                    <a:pt x="1987" y="769"/>
                    <a:pt x="1972" y="784"/>
                    <a:pt x="1972" y="802"/>
                  </a:cubicBezTo>
                  <a:cubicBezTo>
                    <a:pt x="1972" y="1576"/>
                    <a:pt x="1972" y="1576"/>
                    <a:pt x="1972" y="1576"/>
                  </a:cubicBezTo>
                  <a:cubicBezTo>
                    <a:pt x="788" y="1576"/>
                    <a:pt x="788" y="1576"/>
                    <a:pt x="788" y="1576"/>
                  </a:cubicBezTo>
                  <a:cubicBezTo>
                    <a:pt x="788" y="1059"/>
                    <a:pt x="788" y="1059"/>
                    <a:pt x="788" y="1059"/>
                  </a:cubicBezTo>
                  <a:cubicBezTo>
                    <a:pt x="1033" y="916"/>
                    <a:pt x="1033" y="916"/>
                    <a:pt x="1033" y="916"/>
                  </a:cubicBezTo>
                  <a:cubicBezTo>
                    <a:pt x="1044" y="909"/>
                    <a:pt x="1048" y="898"/>
                    <a:pt x="1048" y="887"/>
                  </a:cubicBezTo>
                  <a:cubicBezTo>
                    <a:pt x="1048" y="594"/>
                    <a:pt x="1048" y="594"/>
                    <a:pt x="1048" y="594"/>
                  </a:cubicBezTo>
                  <a:cubicBezTo>
                    <a:pt x="1972" y="594"/>
                    <a:pt x="1972" y="594"/>
                    <a:pt x="1972" y="594"/>
                  </a:cubicBezTo>
                  <a:cubicBezTo>
                    <a:pt x="1972" y="667"/>
                    <a:pt x="1972" y="667"/>
                    <a:pt x="1972" y="667"/>
                  </a:cubicBezTo>
                  <a:cubicBezTo>
                    <a:pt x="1972" y="681"/>
                    <a:pt x="1983" y="696"/>
                    <a:pt x="1998" y="700"/>
                  </a:cubicBezTo>
                  <a:cubicBezTo>
                    <a:pt x="2020" y="700"/>
                    <a:pt x="2034" y="685"/>
                    <a:pt x="2034" y="667"/>
                  </a:cubicBezTo>
                  <a:cubicBezTo>
                    <a:pt x="2034" y="560"/>
                    <a:pt x="2034" y="560"/>
                    <a:pt x="2034" y="560"/>
                  </a:cubicBezTo>
                  <a:cubicBezTo>
                    <a:pt x="2034" y="542"/>
                    <a:pt x="2020" y="527"/>
                    <a:pt x="2001" y="527"/>
                  </a:cubicBezTo>
                  <a:cubicBezTo>
                    <a:pt x="1048" y="527"/>
                    <a:pt x="1048" y="527"/>
                    <a:pt x="1048" y="527"/>
                  </a:cubicBezTo>
                  <a:cubicBezTo>
                    <a:pt x="1048" y="458"/>
                    <a:pt x="1048" y="458"/>
                    <a:pt x="1048" y="458"/>
                  </a:cubicBezTo>
                  <a:cubicBezTo>
                    <a:pt x="2078" y="458"/>
                    <a:pt x="2078" y="458"/>
                    <a:pt x="2078" y="458"/>
                  </a:cubicBezTo>
                  <a:cubicBezTo>
                    <a:pt x="2093" y="458"/>
                    <a:pt x="2104" y="465"/>
                    <a:pt x="2104" y="480"/>
                  </a:cubicBezTo>
                  <a:lnTo>
                    <a:pt x="2104" y="1686"/>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2" name="Google Shape;412;p34"/>
            <p:cNvSpPr/>
            <p:nvPr/>
          </p:nvSpPr>
          <p:spPr>
            <a:xfrm>
              <a:off x="2403811" y="2185771"/>
              <a:ext cx="180558" cy="205540"/>
            </a:xfrm>
            <a:custGeom>
              <a:avLst/>
              <a:gdLst/>
              <a:ahLst/>
              <a:cxnLst/>
              <a:rect l="l" t="t" r="r" b="b"/>
              <a:pathLst>
                <a:path w="730" h="831" extrusionOk="0">
                  <a:moveTo>
                    <a:pt x="715" y="198"/>
                  </a:moveTo>
                  <a:lnTo>
                    <a:pt x="715" y="198"/>
                  </a:lnTo>
                  <a:cubicBezTo>
                    <a:pt x="381" y="7"/>
                    <a:pt x="381" y="7"/>
                    <a:pt x="381" y="7"/>
                  </a:cubicBezTo>
                  <a:cubicBezTo>
                    <a:pt x="378" y="3"/>
                    <a:pt x="374" y="0"/>
                    <a:pt x="367" y="0"/>
                  </a:cubicBezTo>
                  <a:lnTo>
                    <a:pt x="367" y="0"/>
                  </a:lnTo>
                  <a:lnTo>
                    <a:pt x="367" y="0"/>
                  </a:lnTo>
                  <a:lnTo>
                    <a:pt x="367" y="0"/>
                  </a:lnTo>
                  <a:lnTo>
                    <a:pt x="367" y="0"/>
                  </a:lnTo>
                  <a:lnTo>
                    <a:pt x="363" y="0"/>
                  </a:lnTo>
                  <a:lnTo>
                    <a:pt x="363" y="0"/>
                  </a:lnTo>
                  <a:lnTo>
                    <a:pt x="363" y="0"/>
                  </a:lnTo>
                  <a:lnTo>
                    <a:pt x="363" y="0"/>
                  </a:lnTo>
                  <a:cubicBezTo>
                    <a:pt x="359" y="0"/>
                    <a:pt x="352" y="3"/>
                    <a:pt x="348" y="7"/>
                  </a:cubicBezTo>
                  <a:cubicBezTo>
                    <a:pt x="18" y="198"/>
                    <a:pt x="18" y="198"/>
                    <a:pt x="18" y="198"/>
                  </a:cubicBezTo>
                  <a:cubicBezTo>
                    <a:pt x="7" y="201"/>
                    <a:pt x="0" y="212"/>
                    <a:pt x="0" y="223"/>
                  </a:cubicBezTo>
                  <a:cubicBezTo>
                    <a:pt x="0" y="608"/>
                    <a:pt x="0" y="608"/>
                    <a:pt x="0" y="608"/>
                  </a:cubicBezTo>
                  <a:cubicBezTo>
                    <a:pt x="0" y="619"/>
                    <a:pt x="7" y="630"/>
                    <a:pt x="18" y="634"/>
                  </a:cubicBezTo>
                  <a:cubicBezTo>
                    <a:pt x="348" y="828"/>
                    <a:pt x="348" y="828"/>
                    <a:pt x="348" y="828"/>
                  </a:cubicBezTo>
                  <a:cubicBezTo>
                    <a:pt x="359" y="832"/>
                    <a:pt x="370" y="832"/>
                    <a:pt x="381" y="828"/>
                  </a:cubicBezTo>
                  <a:cubicBezTo>
                    <a:pt x="715" y="634"/>
                    <a:pt x="715" y="634"/>
                    <a:pt x="715" y="634"/>
                  </a:cubicBezTo>
                  <a:cubicBezTo>
                    <a:pt x="722" y="630"/>
                    <a:pt x="730" y="619"/>
                    <a:pt x="730" y="608"/>
                  </a:cubicBezTo>
                  <a:cubicBezTo>
                    <a:pt x="730" y="223"/>
                    <a:pt x="730" y="223"/>
                    <a:pt x="730" y="223"/>
                  </a:cubicBezTo>
                  <a:cubicBezTo>
                    <a:pt x="730" y="212"/>
                    <a:pt x="722" y="201"/>
                    <a:pt x="715" y="198"/>
                  </a:cubicBezTo>
                  <a:moveTo>
                    <a:pt x="367" y="381"/>
                  </a:moveTo>
                  <a:lnTo>
                    <a:pt x="367" y="381"/>
                  </a:lnTo>
                  <a:cubicBezTo>
                    <a:pt x="99" y="223"/>
                    <a:pt x="99" y="223"/>
                    <a:pt x="99" y="223"/>
                  </a:cubicBezTo>
                  <a:cubicBezTo>
                    <a:pt x="367" y="69"/>
                    <a:pt x="367" y="69"/>
                    <a:pt x="367" y="69"/>
                  </a:cubicBezTo>
                  <a:cubicBezTo>
                    <a:pt x="634" y="223"/>
                    <a:pt x="634" y="223"/>
                    <a:pt x="634" y="223"/>
                  </a:cubicBezTo>
                  <a:lnTo>
                    <a:pt x="367" y="381"/>
                  </a:lnTo>
                  <a:moveTo>
                    <a:pt x="66" y="282"/>
                  </a:moveTo>
                  <a:lnTo>
                    <a:pt x="66" y="282"/>
                  </a:lnTo>
                  <a:cubicBezTo>
                    <a:pt x="330" y="436"/>
                    <a:pt x="330" y="436"/>
                    <a:pt x="330" y="436"/>
                  </a:cubicBezTo>
                  <a:cubicBezTo>
                    <a:pt x="330" y="744"/>
                    <a:pt x="330" y="744"/>
                    <a:pt x="330" y="744"/>
                  </a:cubicBezTo>
                  <a:cubicBezTo>
                    <a:pt x="66" y="590"/>
                    <a:pt x="66" y="590"/>
                    <a:pt x="66" y="590"/>
                  </a:cubicBezTo>
                  <a:lnTo>
                    <a:pt x="66" y="282"/>
                  </a:lnTo>
                  <a:moveTo>
                    <a:pt x="400" y="744"/>
                  </a:moveTo>
                  <a:lnTo>
                    <a:pt x="400" y="744"/>
                  </a:lnTo>
                  <a:cubicBezTo>
                    <a:pt x="400" y="436"/>
                    <a:pt x="400" y="436"/>
                    <a:pt x="400" y="436"/>
                  </a:cubicBezTo>
                  <a:cubicBezTo>
                    <a:pt x="667" y="282"/>
                    <a:pt x="667" y="282"/>
                    <a:pt x="667" y="282"/>
                  </a:cubicBezTo>
                  <a:cubicBezTo>
                    <a:pt x="667" y="590"/>
                    <a:pt x="667" y="590"/>
                    <a:pt x="667" y="590"/>
                  </a:cubicBezTo>
                  <a:lnTo>
                    <a:pt x="400" y="74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3" name="Google Shape;413;p34"/>
            <p:cNvSpPr/>
            <p:nvPr/>
          </p:nvSpPr>
          <p:spPr>
            <a:xfrm>
              <a:off x="2540838" y="2309936"/>
              <a:ext cx="16324" cy="15335"/>
            </a:xfrm>
            <a:custGeom>
              <a:avLst/>
              <a:gdLst/>
              <a:ahLst/>
              <a:cxnLst/>
              <a:rect l="l" t="t" r="r" b="b"/>
              <a:pathLst>
                <a:path w="66" h="62" extrusionOk="0">
                  <a:moveTo>
                    <a:pt x="66" y="33"/>
                  </a:moveTo>
                  <a:lnTo>
                    <a:pt x="66" y="33"/>
                  </a:lnTo>
                  <a:cubicBezTo>
                    <a:pt x="66" y="11"/>
                    <a:pt x="47" y="0"/>
                    <a:pt x="33" y="0"/>
                  </a:cubicBezTo>
                  <a:cubicBezTo>
                    <a:pt x="18" y="0"/>
                    <a:pt x="0" y="7"/>
                    <a:pt x="0" y="29"/>
                  </a:cubicBezTo>
                  <a:cubicBezTo>
                    <a:pt x="0" y="51"/>
                    <a:pt x="18" y="62"/>
                    <a:pt x="33" y="62"/>
                  </a:cubicBezTo>
                  <a:cubicBezTo>
                    <a:pt x="47" y="62"/>
                    <a:pt x="66" y="51"/>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4" name="Google Shape;414;p34"/>
            <p:cNvSpPr/>
            <p:nvPr/>
          </p:nvSpPr>
          <p:spPr>
            <a:xfrm>
              <a:off x="2513630" y="2293612"/>
              <a:ext cx="16324" cy="16324"/>
            </a:xfrm>
            <a:custGeom>
              <a:avLst/>
              <a:gdLst/>
              <a:ahLst/>
              <a:cxnLst/>
              <a:rect l="l" t="t" r="r" b="b"/>
              <a:pathLst>
                <a:path w="66" h="66" extrusionOk="0">
                  <a:moveTo>
                    <a:pt x="66" y="33"/>
                  </a:moveTo>
                  <a:lnTo>
                    <a:pt x="66" y="33"/>
                  </a:lnTo>
                  <a:cubicBezTo>
                    <a:pt x="66" y="15"/>
                    <a:pt x="47" y="0"/>
                    <a:pt x="33" y="0"/>
                  </a:cubicBezTo>
                  <a:cubicBezTo>
                    <a:pt x="18" y="0"/>
                    <a:pt x="0" y="11"/>
                    <a:pt x="0" y="33"/>
                  </a:cubicBezTo>
                  <a:cubicBezTo>
                    <a:pt x="0" y="55"/>
                    <a:pt x="18" y="66"/>
                    <a:pt x="33" y="66"/>
                  </a:cubicBezTo>
                  <a:cubicBezTo>
                    <a:pt x="47" y="66"/>
                    <a:pt x="66" y="55"/>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5" name="Google Shape;415;p34"/>
            <p:cNvSpPr/>
            <p:nvPr/>
          </p:nvSpPr>
          <p:spPr>
            <a:xfrm>
              <a:off x="2431018" y="2309936"/>
              <a:ext cx="17314" cy="15335"/>
            </a:xfrm>
            <a:custGeom>
              <a:avLst/>
              <a:gdLst/>
              <a:ahLst/>
              <a:cxnLst/>
              <a:rect l="l" t="t" r="r" b="b"/>
              <a:pathLst>
                <a:path w="70" h="62" extrusionOk="0">
                  <a:moveTo>
                    <a:pt x="37" y="0"/>
                  </a:moveTo>
                  <a:lnTo>
                    <a:pt x="37" y="0"/>
                  </a:lnTo>
                  <a:cubicBezTo>
                    <a:pt x="22" y="0"/>
                    <a:pt x="0" y="11"/>
                    <a:pt x="0" y="33"/>
                  </a:cubicBezTo>
                  <a:cubicBezTo>
                    <a:pt x="0" y="55"/>
                    <a:pt x="22" y="62"/>
                    <a:pt x="33" y="62"/>
                  </a:cubicBezTo>
                  <a:cubicBezTo>
                    <a:pt x="48" y="62"/>
                    <a:pt x="70" y="51"/>
                    <a:pt x="70" y="29"/>
                  </a:cubicBezTo>
                  <a:cubicBezTo>
                    <a:pt x="70" y="7"/>
                    <a:pt x="48" y="0"/>
                    <a:pt x="37"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6" name="Google Shape;416;p34"/>
            <p:cNvSpPr/>
            <p:nvPr/>
          </p:nvSpPr>
          <p:spPr>
            <a:xfrm>
              <a:off x="2459215" y="2293612"/>
              <a:ext cx="16324" cy="16324"/>
            </a:xfrm>
            <a:custGeom>
              <a:avLst/>
              <a:gdLst/>
              <a:ahLst/>
              <a:cxnLst/>
              <a:rect l="l" t="t" r="r" b="b"/>
              <a:pathLst>
                <a:path w="66" h="66" extrusionOk="0">
                  <a:moveTo>
                    <a:pt x="66" y="33"/>
                  </a:moveTo>
                  <a:lnTo>
                    <a:pt x="66" y="33"/>
                  </a:lnTo>
                  <a:cubicBezTo>
                    <a:pt x="66" y="11"/>
                    <a:pt x="44" y="0"/>
                    <a:pt x="33" y="0"/>
                  </a:cubicBezTo>
                  <a:cubicBezTo>
                    <a:pt x="18" y="0"/>
                    <a:pt x="0" y="15"/>
                    <a:pt x="0" y="33"/>
                  </a:cubicBezTo>
                  <a:cubicBezTo>
                    <a:pt x="0" y="55"/>
                    <a:pt x="18" y="66"/>
                    <a:pt x="29" y="66"/>
                  </a:cubicBezTo>
                  <a:cubicBezTo>
                    <a:pt x="44" y="66"/>
                    <a:pt x="66" y="55"/>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7" name="Google Shape;417;p34"/>
            <p:cNvSpPr/>
            <p:nvPr/>
          </p:nvSpPr>
          <p:spPr>
            <a:xfrm>
              <a:off x="2486423" y="2217431"/>
              <a:ext cx="15582" cy="16324"/>
            </a:xfrm>
            <a:custGeom>
              <a:avLst/>
              <a:gdLst/>
              <a:ahLst/>
              <a:cxnLst/>
              <a:rect l="l" t="t" r="r" b="b"/>
              <a:pathLst>
                <a:path w="63" h="66" extrusionOk="0">
                  <a:moveTo>
                    <a:pt x="33" y="0"/>
                  </a:moveTo>
                  <a:lnTo>
                    <a:pt x="33" y="0"/>
                  </a:lnTo>
                  <a:cubicBezTo>
                    <a:pt x="-11" y="0"/>
                    <a:pt x="-11" y="66"/>
                    <a:pt x="33" y="66"/>
                  </a:cubicBezTo>
                  <a:cubicBezTo>
                    <a:pt x="73" y="66"/>
                    <a:pt x="73"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8" name="Google Shape;418;p34"/>
            <p:cNvSpPr/>
            <p:nvPr/>
          </p:nvSpPr>
          <p:spPr>
            <a:xfrm>
              <a:off x="2486423" y="2249090"/>
              <a:ext cx="15582" cy="16324"/>
            </a:xfrm>
            <a:custGeom>
              <a:avLst/>
              <a:gdLst/>
              <a:ahLst/>
              <a:cxnLst/>
              <a:rect l="l" t="t" r="r" b="b"/>
              <a:pathLst>
                <a:path w="63" h="66" extrusionOk="0">
                  <a:moveTo>
                    <a:pt x="33" y="0"/>
                  </a:moveTo>
                  <a:lnTo>
                    <a:pt x="33" y="0"/>
                  </a:lnTo>
                  <a:cubicBezTo>
                    <a:pt x="-11" y="0"/>
                    <a:pt x="-11" y="66"/>
                    <a:pt x="33" y="66"/>
                  </a:cubicBezTo>
                  <a:cubicBezTo>
                    <a:pt x="73" y="66"/>
                    <a:pt x="73"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9" name="Google Shape;419;p34"/>
            <p:cNvSpPr/>
            <p:nvPr/>
          </p:nvSpPr>
          <p:spPr>
            <a:xfrm>
              <a:off x="2333813" y="2297322"/>
              <a:ext cx="48231" cy="15335"/>
            </a:xfrm>
            <a:custGeom>
              <a:avLst/>
              <a:gdLst/>
              <a:ahLst/>
              <a:cxnLst/>
              <a:rect l="l" t="t" r="r" b="b"/>
              <a:pathLst>
                <a:path w="195" h="62" extrusionOk="0">
                  <a:moveTo>
                    <a:pt x="162" y="0"/>
                  </a:moveTo>
                  <a:lnTo>
                    <a:pt x="162" y="0"/>
                  </a:lnTo>
                  <a:cubicBezTo>
                    <a:pt x="34" y="0"/>
                    <a:pt x="34" y="0"/>
                    <a:pt x="34" y="0"/>
                  </a:cubicBezTo>
                  <a:cubicBezTo>
                    <a:pt x="19" y="0"/>
                    <a:pt x="4" y="11"/>
                    <a:pt x="1" y="25"/>
                  </a:cubicBezTo>
                  <a:cubicBezTo>
                    <a:pt x="-3" y="44"/>
                    <a:pt x="12" y="62"/>
                    <a:pt x="34" y="62"/>
                  </a:cubicBezTo>
                  <a:cubicBezTo>
                    <a:pt x="162" y="62"/>
                    <a:pt x="162" y="62"/>
                    <a:pt x="162" y="62"/>
                  </a:cubicBezTo>
                  <a:cubicBezTo>
                    <a:pt x="180" y="62"/>
                    <a:pt x="195" y="51"/>
                    <a:pt x="195" y="33"/>
                  </a:cubicBezTo>
                  <a:cubicBezTo>
                    <a:pt x="199" y="14"/>
                    <a:pt x="184" y="0"/>
                    <a:pt x="16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0" name="Google Shape;420;p34"/>
            <p:cNvSpPr/>
            <p:nvPr/>
          </p:nvSpPr>
          <p:spPr>
            <a:xfrm>
              <a:off x="2333813" y="2328981"/>
              <a:ext cx="48231" cy="16324"/>
            </a:xfrm>
            <a:custGeom>
              <a:avLst/>
              <a:gdLst/>
              <a:ahLst/>
              <a:cxnLst/>
              <a:rect l="l" t="t" r="r" b="b"/>
              <a:pathLst>
                <a:path w="195" h="66" extrusionOk="0">
                  <a:moveTo>
                    <a:pt x="162" y="0"/>
                  </a:moveTo>
                  <a:lnTo>
                    <a:pt x="162" y="0"/>
                  </a:lnTo>
                  <a:cubicBezTo>
                    <a:pt x="34" y="0"/>
                    <a:pt x="34" y="0"/>
                    <a:pt x="34" y="0"/>
                  </a:cubicBezTo>
                  <a:cubicBezTo>
                    <a:pt x="19" y="0"/>
                    <a:pt x="4" y="15"/>
                    <a:pt x="1" y="29"/>
                  </a:cubicBezTo>
                  <a:cubicBezTo>
                    <a:pt x="-3" y="48"/>
                    <a:pt x="12" y="66"/>
                    <a:pt x="34" y="66"/>
                  </a:cubicBezTo>
                  <a:cubicBezTo>
                    <a:pt x="162" y="66"/>
                    <a:pt x="162" y="66"/>
                    <a:pt x="162" y="66"/>
                  </a:cubicBezTo>
                  <a:cubicBezTo>
                    <a:pt x="180" y="66"/>
                    <a:pt x="195" y="51"/>
                    <a:pt x="195" y="37"/>
                  </a:cubicBezTo>
                  <a:cubicBezTo>
                    <a:pt x="199" y="18"/>
                    <a:pt x="184" y="0"/>
                    <a:pt x="16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1" name="Google Shape;421;p34"/>
            <p:cNvSpPr/>
            <p:nvPr/>
          </p:nvSpPr>
          <p:spPr>
            <a:xfrm>
              <a:off x="2333813" y="2361630"/>
              <a:ext cx="35617" cy="15335"/>
            </a:xfrm>
            <a:custGeom>
              <a:avLst/>
              <a:gdLst/>
              <a:ahLst/>
              <a:cxnLst/>
              <a:rect l="l" t="t" r="r" b="b"/>
              <a:pathLst>
                <a:path w="144" h="62" extrusionOk="0">
                  <a:moveTo>
                    <a:pt x="114" y="0"/>
                  </a:moveTo>
                  <a:lnTo>
                    <a:pt x="114" y="0"/>
                  </a:lnTo>
                  <a:cubicBezTo>
                    <a:pt x="34" y="0"/>
                    <a:pt x="34" y="0"/>
                    <a:pt x="34" y="0"/>
                  </a:cubicBezTo>
                  <a:cubicBezTo>
                    <a:pt x="19" y="0"/>
                    <a:pt x="4" y="11"/>
                    <a:pt x="1" y="29"/>
                  </a:cubicBezTo>
                  <a:cubicBezTo>
                    <a:pt x="-3" y="48"/>
                    <a:pt x="12" y="62"/>
                    <a:pt x="34" y="62"/>
                  </a:cubicBezTo>
                  <a:cubicBezTo>
                    <a:pt x="114" y="62"/>
                    <a:pt x="114" y="62"/>
                    <a:pt x="114" y="62"/>
                  </a:cubicBezTo>
                  <a:cubicBezTo>
                    <a:pt x="129" y="62"/>
                    <a:pt x="144" y="51"/>
                    <a:pt x="144" y="37"/>
                  </a:cubicBezTo>
                  <a:cubicBezTo>
                    <a:pt x="147" y="18"/>
                    <a:pt x="133" y="0"/>
                    <a:pt x="114"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2" name="Google Shape;422;p34"/>
            <p:cNvSpPr/>
            <p:nvPr/>
          </p:nvSpPr>
          <p:spPr>
            <a:xfrm>
              <a:off x="2341975" y="2041572"/>
              <a:ext cx="121691" cy="69750"/>
            </a:xfrm>
            <a:custGeom>
              <a:avLst/>
              <a:gdLst/>
              <a:ahLst/>
              <a:cxnLst/>
              <a:rect l="l" t="t" r="r" b="b"/>
              <a:pathLst>
                <a:path w="492" h="282" extrusionOk="0">
                  <a:moveTo>
                    <a:pt x="34" y="62"/>
                  </a:moveTo>
                  <a:lnTo>
                    <a:pt x="34" y="62"/>
                  </a:lnTo>
                  <a:cubicBezTo>
                    <a:pt x="411" y="62"/>
                    <a:pt x="411" y="62"/>
                    <a:pt x="411" y="62"/>
                  </a:cubicBezTo>
                  <a:cubicBezTo>
                    <a:pt x="422" y="62"/>
                    <a:pt x="430" y="73"/>
                    <a:pt x="430" y="80"/>
                  </a:cubicBezTo>
                  <a:cubicBezTo>
                    <a:pt x="430" y="260"/>
                    <a:pt x="430" y="260"/>
                    <a:pt x="430" y="260"/>
                  </a:cubicBezTo>
                  <a:cubicBezTo>
                    <a:pt x="430" y="264"/>
                    <a:pt x="430" y="267"/>
                    <a:pt x="430" y="267"/>
                  </a:cubicBezTo>
                  <a:cubicBezTo>
                    <a:pt x="459" y="297"/>
                    <a:pt x="492" y="278"/>
                    <a:pt x="492" y="249"/>
                  </a:cubicBezTo>
                  <a:cubicBezTo>
                    <a:pt x="492" y="33"/>
                    <a:pt x="492" y="33"/>
                    <a:pt x="492" y="33"/>
                  </a:cubicBezTo>
                  <a:cubicBezTo>
                    <a:pt x="492" y="14"/>
                    <a:pt x="477" y="0"/>
                    <a:pt x="459" y="0"/>
                  </a:cubicBezTo>
                  <a:cubicBezTo>
                    <a:pt x="19" y="0"/>
                    <a:pt x="19" y="0"/>
                    <a:pt x="19" y="0"/>
                  </a:cubicBezTo>
                  <a:cubicBezTo>
                    <a:pt x="19" y="0"/>
                    <a:pt x="15" y="0"/>
                    <a:pt x="15" y="3"/>
                  </a:cubicBezTo>
                  <a:cubicBezTo>
                    <a:pt x="-14" y="29"/>
                    <a:pt x="4" y="62"/>
                    <a:pt x="34" y="6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3" name="Google Shape;423;p34"/>
            <p:cNvSpPr/>
            <p:nvPr/>
          </p:nvSpPr>
          <p:spPr>
            <a:xfrm>
              <a:off x="2139898" y="2272835"/>
              <a:ext cx="115508" cy="88795"/>
            </a:xfrm>
            <a:custGeom>
              <a:avLst/>
              <a:gdLst/>
              <a:ahLst/>
              <a:cxnLst/>
              <a:rect l="l" t="t" r="r" b="b"/>
              <a:pathLst>
                <a:path w="467" h="359" extrusionOk="0">
                  <a:moveTo>
                    <a:pt x="436" y="297"/>
                  </a:moveTo>
                  <a:lnTo>
                    <a:pt x="436" y="297"/>
                  </a:lnTo>
                  <a:cubicBezTo>
                    <a:pt x="81" y="297"/>
                    <a:pt x="81" y="297"/>
                    <a:pt x="81" y="297"/>
                  </a:cubicBezTo>
                  <a:cubicBezTo>
                    <a:pt x="70" y="297"/>
                    <a:pt x="63" y="289"/>
                    <a:pt x="63" y="278"/>
                  </a:cubicBezTo>
                  <a:cubicBezTo>
                    <a:pt x="63" y="22"/>
                    <a:pt x="63" y="22"/>
                    <a:pt x="63" y="22"/>
                  </a:cubicBezTo>
                  <a:cubicBezTo>
                    <a:pt x="63" y="18"/>
                    <a:pt x="63" y="18"/>
                    <a:pt x="59" y="14"/>
                  </a:cubicBezTo>
                  <a:cubicBezTo>
                    <a:pt x="33" y="-15"/>
                    <a:pt x="0" y="7"/>
                    <a:pt x="0" y="33"/>
                  </a:cubicBezTo>
                  <a:cubicBezTo>
                    <a:pt x="0" y="326"/>
                    <a:pt x="0" y="326"/>
                    <a:pt x="0" y="326"/>
                  </a:cubicBezTo>
                  <a:cubicBezTo>
                    <a:pt x="0" y="344"/>
                    <a:pt x="15" y="359"/>
                    <a:pt x="33" y="359"/>
                  </a:cubicBezTo>
                  <a:cubicBezTo>
                    <a:pt x="447" y="359"/>
                    <a:pt x="447" y="359"/>
                    <a:pt x="447" y="359"/>
                  </a:cubicBezTo>
                  <a:cubicBezTo>
                    <a:pt x="451" y="359"/>
                    <a:pt x="451" y="359"/>
                    <a:pt x="455" y="359"/>
                  </a:cubicBezTo>
                  <a:cubicBezTo>
                    <a:pt x="480" y="330"/>
                    <a:pt x="462" y="297"/>
                    <a:pt x="436" y="2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24" name="Google Shape;424;p34"/>
          <p:cNvGrpSpPr/>
          <p:nvPr/>
        </p:nvGrpSpPr>
        <p:grpSpPr>
          <a:xfrm>
            <a:off x="3545369" y="1582822"/>
            <a:ext cx="455140" cy="402741"/>
            <a:chOff x="2751077" y="2052455"/>
            <a:chExt cx="536975" cy="471925"/>
          </a:xfrm>
        </p:grpSpPr>
        <p:sp>
          <p:nvSpPr>
            <p:cNvPr id="425" name="Google Shape;425;p34"/>
            <p:cNvSpPr/>
            <p:nvPr/>
          </p:nvSpPr>
          <p:spPr>
            <a:xfrm>
              <a:off x="2751077" y="2052455"/>
              <a:ext cx="536975" cy="471925"/>
            </a:xfrm>
            <a:custGeom>
              <a:avLst/>
              <a:gdLst/>
              <a:ahLst/>
              <a:cxnLst/>
              <a:rect l="l" t="t" r="r" b="b"/>
              <a:pathLst>
                <a:path w="2171" h="1908" extrusionOk="0">
                  <a:moveTo>
                    <a:pt x="2076" y="0"/>
                  </a:moveTo>
                  <a:lnTo>
                    <a:pt x="2076" y="0"/>
                  </a:lnTo>
                  <a:cubicBezTo>
                    <a:pt x="1998" y="0"/>
                    <a:pt x="1998" y="0"/>
                    <a:pt x="1998" y="0"/>
                  </a:cubicBezTo>
                  <a:cubicBezTo>
                    <a:pt x="1984" y="0"/>
                    <a:pt x="1969" y="11"/>
                    <a:pt x="1966" y="29"/>
                  </a:cubicBezTo>
                  <a:cubicBezTo>
                    <a:pt x="1966" y="47"/>
                    <a:pt x="1980" y="62"/>
                    <a:pt x="1998" y="62"/>
                  </a:cubicBezTo>
                  <a:cubicBezTo>
                    <a:pt x="2076" y="62"/>
                    <a:pt x="2076" y="62"/>
                    <a:pt x="2076" y="62"/>
                  </a:cubicBezTo>
                  <a:cubicBezTo>
                    <a:pt x="2094" y="62"/>
                    <a:pt x="2105" y="77"/>
                    <a:pt x="2105" y="95"/>
                  </a:cubicBezTo>
                  <a:cubicBezTo>
                    <a:pt x="2105" y="1283"/>
                    <a:pt x="2105" y="1283"/>
                    <a:pt x="2105" y="1283"/>
                  </a:cubicBezTo>
                  <a:cubicBezTo>
                    <a:pt x="2105" y="1301"/>
                    <a:pt x="2094" y="1316"/>
                    <a:pt x="2076" y="1316"/>
                  </a:cubicBezTo>
                  <a:cubicBezTo>
                    <a:pt x="1287" y="1316"/>
                    <a:pt x="1287" y="1316"/>
                    <a:pt x="1287" y="1316"/>
                  </a:cubicBezTo>
                  <a:cubicBezTo>
                    <a:pt x="1338" y="1257"/>
                    <a:pt x="1375" y="1188"/>
                    <a:pt x="1394" y="1118"/>
                  </a:cubicBezTo>
                  <a:cubicBezTo>
                    <a:pt x="1445" y="1118"/>
                    <a:pt x="1445" y="1118"/>
                    <a:pt x="1445" y="1118"/>
                  </a:cubicBezTo>
                  <a:cubicBezTo>
                    <a:pt x="1445" y="1224"/>
                    <a:pt x="1445" y="1224"/>
                    <a:pt x="1445" y="1224"/>
                  </a:cubicBezTo>
                  <a:cubicBezTo>
                    <a:pt x="1445" y="1239"/>
                    <a:pt x="1460" y="1254"/>
                    <a:pt x="1474" y="1254"/>
                  </a:cubicBezTo>
                  <a:cubicBezTo>
                    <a:pt x="1493" y="1257"/>
                    <a:pt x="1511" y="1243"/>
                    <a:pt x="1511" y="1224"/>
                  </a:cubicBezTo>
                  <a:cubicBezTo>
                    <a:pt x="1511" y="1118"/>
                    <a:pt x="1511" y="1118"/>
                    <a:pt x="1511" y="1118"/>
                  </a:cubicBezTo>
                  <a:cubicBezTo>
                    <a:pt x="1577" y="1118"/>
                    <a:pt x="1577" y="1118"/>
                    <a:pt x="1577" y="1118"/>
                  </a:cubicBezTo>
                  <a:cubicBezTo>
                    <a:pt x="1577" y="1221"/>
                    <a:pt x="1577" y="1221"/>
                    <a:pt x="1577" y="1221"/>
                  </a:cubicBezTo>
                  <a:cubicBezTo>
                    <a:pt x="1577" y="1239"/>
                    <a:pt x="1588" y="1254"/>
                    <a:pt x="1606" y="1254"/>
                  </a:cubicBezTo>
                  <a:cubicBezTo>
                    <a:pt x="1625" y="1257"/>
                    <a:pt x="1639" y="1243"/>
                    <a:pt x="1639" y="1224"/>
                  </a:cubicBezTo>
                  <a:cubicBezTo>
                    <a:pt x="1639" y="1118"/>
                    <a:pt x="1639" y="1118"/>
                    <a:pt x="1639" y="1118"/>
                  </a:cubicBezTo>
                  <a:cubicBezTo>
                    <a:pt x="1713" y="1118"/>
                    <a:pt x="1713" y="1118"/>
                    <a:pt x="1713" y="1118"/>
                  </a:cubicBezTo>
                  <a:cubicBezTo>
                    <a:pt x="1713" y="1221"/>
                    <a:pt x="1713" y="1221"/>
                    <a:pt x="1713" y="1221"/>
                  </a:cubicBezTo>
                  <a:cubicBezTo>
                    <a:pt x="1713" y="1239"/>
                    <a:pt x="1724" y="1254"/>
                    <a:pt x="1742" y="1254"/>
                  </a:cubicBezTo>
                  <a:cubicBezTo>
                    <a:pt x="1760" y="1257"/>
                    <a:pt x="1775" y="1243"/>
                    <a:pt x="1775" y="1224"/>
                  </a:cubicBezTo>
                  <a:cubicBezTo>
                    <a:pt x="1775" y="1118"/>
                    <a:pt x="1775" y="1118"/>
                    <a:pt x="1775" y="1118"/>
                  </a:cubicBezTo>
                  <a:cubicBezTo>
                    <a:pt x="1845" y="1118"/>
                    <a:pt x="1845" y="1118"/>
                    <a:pt x="1845" y="1118"/>
                  </a:cubicBezTo>
                  <a:cubicBezTo>
                    <a:pt x="1881" y="1118"/>
                    <a:pt x="1907" y="1088"/>
                    <a:pt x="1907" y="1056"/>
                  </a:cubicBezTo>
                  <a:cubicBezTo>
                    <a:pt x="1907" y="986"/>
                    <a:pt x="1907" y="986"/>
                    <a:pt x="1907" y="986"/>
                  </a:cubicBezTo>
                  <a:cubicBezTo>
                    <a:pt x="2006" y="986"/>
                    <a:pt x="2006" y="986"/>
                    <a:pt x="2006" y="986"/>
                  </a:cubicBezTo>
                  <a:cubicBezTo>
                    <a:pt x="2021" y="986"/>
                    <a:pt x="2035" y="975"/>
                    <a:pt x="2039" y="957"/>
                  </a:cubicBezTo>
                  <a:cubicBezTo>
                    <a:pt x="2039" y="938"/>
                    <a:pt x="2024" y="924"/>
                    <a:pt x="2006" y="924"/>
                  </a:cubicBezTo>
                  <a:cubicBezTo>
                    <a:pt x="1907" y="924"/>
                    <a:pt x="1907" y="924"/>
                    <a:pt x="1907" y="924"/>
                  </a:cubicBezTo>
                  <a:cubicBezTo>
                    <a:pt x="1907" y="854"/>
                    <a:pt x="1907" y="854"/>
                    <a:pt x="1907" y="854"/>
                  </a:cubicBezTo>
                  <a:cubicBezTo>
                    <a:pt x="2006" y="854"/>
                    <a:pt x="2006" y="854"/>
                    <a:pt x="2006" y="854"/>
                  </a:cubicBezTo>
                  <a:cubicBezTo>
                    <a:pt x="2021" y="854"/>
                    <a:pt x="2035" y="843"/>
                    <a:pt x="2039" y="825"/>
                  </a:cubicBezTo>
                  <a:cubicBezTo>
                    <a:pt x="2039" y="806"/>
                    <a:pt x="2024" y="792"/>
                    <a:pt x="2006" y="792"/>
                  </a:cubicBezTo>
                  <a:cubicBezTo>
                    <a:pt x="1907" y="792"/>
                    <a:pt x="1907" y="792"/>
                    <a:pt x="1907" y="792"/>
                  </a:cubicBezTo>
                  <a:cubicBezTo>
                    <a:pt x="1907" y="722"/>
                    <a:pt x="1907" y="722"/>
                    <a:pt x="1907" y="722"/>
                  </a:cubicBezTo>
                  <a:cubicBezTo>
                    <a:pt x="2006" y="722"/>
                    <a:pt x="2006" y="722"/>
                    <a:pt x="2006" y="722"/>
                  </a:cubicBezTo>
                  <a:cubicBezTo>
                    <a:pt x="2021" y="722"/>
                    <a:pt x="2035" y="711"/>
                    <a:pt x="2039" y="696"/>
                  </a:cubicBezTo>
                  <a:cubicBezTo>
                    <a:pt x="2039" y="674"/>
                    <a:pt x="2024" y="660"/>
                    <a:pt x="2006" y="660"/>
                  </a:cubicBezTo>
                  <a:cubicBezTo>
                    <a:pt x="1907" y="660"/>
                    <a:pt x="1907" y="660"/>
                    <a:pt x="1907" y="660"/>
                  </a:cubicBezTo>
                  <a:cubicBezTo>
                    <a:pt x="1907" y="586"/>
                    <a:pt x="1907" y="586"/>
                    <a:pt x="1907" y="586"/>
                  </a:cubicBezTo>
                  <a:cubicBezTo>
                    <a:pt x="2006" y="586"/>
                    <a:pt x="2006" y="586"/>
                    <a:pt x="2006" y="586"/>
                  </a:cubicBezTo>
                  <a:cubicBezTo>
                    <a:pt x="2021" y="586"/>
                    <a:pt x="2035" y="575"/>
                    <a:pt x="2039" y="561"/>
                  </a:cubicBezTo>
                  <a:cubicBezTo>
                    <a:pt x="2039" y="542"/>
                    <a:pt x="2024" y="524"/>
                    <a:pt x="2006" y="524"/>
                  </a:cubicBezTo>
                  <a:cubicBezTo>
                    <a:pt x="1907" y="524"/>
                    <a:pt x="1907" y="524"/>
                    <a:pt x="1907" y="524"/>
                  </a:cubicBezTo>
                  <a:cubicBezTo>
                    <a:pt x="1907" y="458"/>
                    <a:pt x="1907" y="458"/>
                    <a:pt x="1907" y="458"/>
                  </a:cubicBezTo>
                  <a:cubicBezTo>
                    <a:pt x="2006" y="458"/>
                    <a:pt x="2006" y="458"/>
                    <a:pt x="2006" y="458"/>
                  </a:cubicBezTo>
                  <a:cubicBezTo>
                    <a:pt x="2021" y="458"/>
                    <a:pt x="2035" y="443"/>
                    <a:pt x="2039" y="429"/>
                  </a:cubicBezTo>
                  <a:cubicBezTo>
                    <a:pt x="2039" y="410"/>
                    <a:pt x="2024" y="392"/>
                    <a:pt x="2006" y="392"/>
                  </a:cubicBezTo>
                  <a:cubicBezTo>
                    <a:pt x="1907" y="392"/>
                    <a:pt x="1907" y="392"/>
                    <a:pt x="1907" y="392"/>
                  </a:cubicBezTo>
                  <a:cubicBezTo>
                    <a:pt x="1907" y="322"/>
                    <a:pt x="1907" y="322"/>
                    <a:pt x="1907" y="322"/>
                  </a:cubicBezTo>
                  <a:cubicBezTo>
                    <a:pt x="1907" y="290"/>
                    <a:pt x="1881" y="264"/>
                    <a:pt x="1845" y="264"/>
                  </a:cubicBezTo>
                  <a:cubicBezTo>
                    <a:pt x="1775" y="264"/>
                    <a:pt x="1775" y="264"/>
                    <a:pt x="1775" y="264"/>
                  </a:cubicBezTo>
                  <a:cubicBezTo>
                    <a:pt x="1775" y="165"/>
                    <a:pt x="1775" y="165"/>
                    <a:pt x="1775" y="165"/>
                  </a:cubicBezTo>
                  <a:cubicBezTo>
                    <a:pt x="1775" y="150"/>
                    <a:pt x="1764" y="135"/>
                    <a:pt x="1749" y="132"/>
                  </a:cubicBezTo>
                  <a:cubicBezTo>
                    <a:pt x="1731" y="128"/>
                    <a:pt x="1713" y="143"/>
                    <a:pt x="1713" y="165"/>
                  </a:cubicBezTo>
                  <a:cubicBezTo>
                    <a:pt x="1713" y="264"/>
                    <a:pt x="1713" y="264"/>
                    <a:pt x="1713" y="264"/>
                  </a:cubicBezTo>
                  <a:cubicBezTo>
                    <a:pt x="1639" y="264"/>
                    <a:pt x="1639" y="264"/>
                    <a:pt x="1639" y="264"/>
                  </a:cubicBezTo>
                  <a:cubicBezTo>
                    <a:pt x="1639" y="165"/>
                    <a:pt x="1639" y="165"/>
                    <a:pt x="1639" y="165"/>
                  </a:cubicBezTo>
                  <a:cubicBezTo>
                    <a:pt x="1639" y="150"/>
                    <a:pt x="1628" y="135"/>
                    <a:pt x="1614" y="132"/>
                  </a:cubicBezTo>
                  <a:cubicBezTo>
                    <a:pt x="1595" y="128"/>
                    <a:pt x="1577" y="143"/>
                    <a:pt x="1577" y="165"/>
                  </a:cubicBezTo>
                  <a:cubicBezTo>
                    <a:pt x="1577" y="264"/>
                    <a:pt x="1577" y="264"/>
                    <a:pt x="1577" y="264"/>
                  </a:cubicBezTo>
                  <a:cubicBezTo>
                    <a:pt x="1511" y="264"/>
                    <a:pt x="1511" y="264"/>
                    <a:pt x="1511" y="264"/>
                  </a:cubicBezTo>
                  <a:cubicBezTo>
                    <a:pt x="1511" y="165"/>
                    <a:pt x="1511" y="165"/>
                    <a:pt x="1511" y="165"/>
                  </a:cubicBezTo>
                  <a:cubicBezTo>
                    <a:pt x="1511" y="150"/>
                    <a:pt x="1500" y="135"/>
                    <a:pt x="1482" y="132"/>
                  </a:cubicBezTo>
                  <a:cubicBezTo>
                    <a:pt x="1463" y="128"/>
                    <a:pt x="1445" y="143"/>
                    <a:pt x="1445" y="165"/>
                  </a:cubicBezTo>
                  <a:cubicBezTo>
                    <a:pt x="1445" y="264"/>
                    <a:pt x="1445" y="264"/>
                    <a:pt x="1445" y="264"/>
                  </a:cubicBezTo>
                  <a:cubicBezTo>
                    <a:pt x="1379" y="264"/>
                    <a:pt x="1379" y="264"/>
                    <a:pt x="1379" y="264"/>
                  </a:cubicBezTo>
                  <a:cubicBezTo>
                    <a:pt x="1379" y="165"/>
                    <a:pt x="1379" y="165"/>
                    <a:pt x="1379" y="165"/>
                  </a:cubicBezTo>
                  <a:cubicBezTo>
                    <a:pt x="1379" y="150"/>
                    <a:pt x="1368" y="135"/>
                    <a:pt x="1350" y="132"/>
                  </a:cubicBezTo>
                  <a:cubicBezTo>
                    <a:pt x="1331" y="128"/>
                    <a:pt x="1317" y="143"/>
                    <a:pt x="1317" y="165"/>
                  </a:cubicBezTo>
                  <a:cubicBezTo>
                    <a:pt x="1317" y="264"/>
                    <a:pt x="1317" y="264"/>
                    <a:pt x="1317" y="264"/>
                  </a:cubicBezTo>
                  <a:cubicBezTo>
                    <a:pt x="1247" y="264"/>
                    <a:pt x="1247" y="264"/>
                    <a:pt x="1247" y="264"/>
                  </a:cubicBezTo>
                  <a:cubicBezTo>
                    <a:pt x="1247" y="165"/>
                    <a:pt x="1247" y="165"/>
                    <a:pt x="1247" y="165"/>
                  </a:cubicBezTo>
                  <a:cubicBezTo>
                    <a:pt x="1247" y="150"/>
                    <a:pt x="1236" y="135"/>
                    <a:pt x="1221" y="132"/>
                  </a:cubicBezTo>
                  <a:cubicBezTo>
                    <a:pt x="1199" y="128"/>
                    <a:pt x="1185" y="143"/>
                    <a:pt x="1185" y="165"/>
                  </a:cubicBezTo>
                  <a:cubicBezTo>
                    <a:pt x="1185" y="264"/>
                    <a:pt x="1185" y="264"/>
                    <a:pt x="1185" y="264"/>
                  </a:cubicBezTo>
                  <a:cubicBezTo>
                    <a:pt x="1115" y="264"/>
                    <a:pt x="1115" y="264"/>
                    <a:pt x="1115" y="264"/>
                  </a:cubicBezTo>
                  <a:cubicBezTo>
                    <a:pt x="1082" y="264"/>
                    <a:pt x="1053" y="290"/>
                    <a:pt x="1053" y="322"/>
                  </a:cubicBezTo>
                  <a:cubicBezTo>
                    <a:pt x="1053" y="392"/>
                    <a:pt x="1053" y="392"/>
                    <a:pt x="1053" y="392"/>
                  </a:cubicBezTo>
                  <a:cubicBezTo>
                    <a:pt x="957" y="392"/>
                    <a:pt x="957" y="392"/>
                    <a:pt x="957" y="392"/>
                  </a:cubicBezTo>
                  <a:cubicBezTo>
                    <a:pt x="939" y="392"/>
                    <a:pt x="924" y="403"/>
                    <a:pt x="924" y="422"/>
                  </a:cubicBezTo>
                  <a:cubicBezTo>
                    <a:pt x="921" y="440"/>
                    <a:pt x="935" y="458"/>
                    <a:pt x="954" y="458"/>
                  </a:cubicBezTo>
                  <a:cubicBezTo>
                    <a:pt x="1053" y="458"/>
                    <a:pt x="1053" y="458"/>
                    <a:pt x="1053" y="458"/>
                  </a:cubicBezTo>
                  <a:cubicBezTo>
                    <a:pt x="1053" y="517"/>
                    <a:pt x="1053" y="517"/>
                    <a:pt x="1053" y="517"/>
                  </a:cubicBezTo>
                  <a:cubicBezTo>
                    <a:pt x="986" y="498"/>
                    <a:pt x="921" y="495"/>
                    <a:pt x="854" y="502"/>
                  </a:cubicBezTo>
                  <a:cubicBezTo>
                    <a:pt x="854" y="95"/>
                    <a:pt x="854" y="95"/>
                    <a:pt x="854" y="95"/>
                  </a:cubicBezTo>
                  <a:cubicBezTo>
                    <a:pt x="854" y="77"/>
                    <a:pt x="869" y="62"/>
                    <a:pt x="888" y="62"/>
                  </a:cubicBezTo>
                  <a:cubicBezTo>
                    <a:pt x="1859" y="62"/>
                    <a:pt x="1859" y="62"/>
                    <a:pt x="1859" y="62"/>
                  </a:cubicBezTo>
                  <a:cubicBezTo>
                    <a:pt x="1878" y="62"/>
                    <a:pt x="1892" y="51"/>
                    <a:pt x="1892" y="36"/>
                  </a:cubicBezTo>
                  <a:cubicBezTo>
                    <a:pt x="1896" y="14"/>
                    <a:pt x="1881" y="0"/>
                    <a:pt x="1863" y="0"/>
                  </a:cubicBezTo>
                  <a:cubicBezTo>
                    <a:pt x="888" y="0"/>
                    <a:pt x="888" y="0"/>
                    <a:pt x="888" y="0"/>
                  </a:cubicBezTo>
                  <a:cubicBezTo>
                    <a:pt x="833" y="0"/>
                    <a:pt x="792" y="44"/>
                    <a:pt x="792" y="95"/>
                  </a:cubicBezTo>
                  <a:cubicBezTo>
                    <a:pt x="792" y="517"/>
                    <a:pt x="792" y="517"/>
                    <a:pt x="792" y="517"/>
                  </a:cubicBezTo>
                  <a:cubicBezTo>
                    <a:pt x="499" y="594"/>
                    <a:pt x="349" y="916"/>
                    <a:pt x="466" y="1188"/>
                  </a:cubicBezTo>
                  <a:cubicBezTo>
                    <a:pt x="407" y="1206"/>
                    <a:pt x="374" y="1272"/>
                    <a:pt x="404" y="1331"/>
                  </a:cubicBezTo>
                  <a:cubicBezTo>
                    <a:pt x="52" y="1639"/>
                    <a:pt x="52" y="1639"/>
                    <a:pt x="52" y="1639"/>
                  </a:cubicBezTo>
                  <a:cubicBezTo>
                    <a:pt x="-14" y="1697"/>
                    <a:pt x="-18" y="1800"/>
                    <a:pt x="48" y="1862"/>
                  </a:cubicBezTo>
                  <a:cubicBezTo>
                    <a:pt x="103" y="1917"/>
                    <a:pt x="191" y="1925"/>
                    <a:pt x="253" y="1877"/>
                  </a:cubicBezTo>
                  <a:cubicBezTo>
                    <a:pt x="264" y="1866"/>
                    <a:pt x="268" y="1851"/>
                    <a:pt x="261" y="1837"/>
                  </a:cubicBezTo>
                  <a:cubicBezTo>
                    <a:pt x="253" y="1818"/>
                    <a:pt x="228" y="1815"/>
                    <a:pt x="213" y="1825"/>
                  </a:cubicBezTo>
                  <a:cubicBezTo>
                    <a:pt x="176" y="1855"/>
                    <a:pt x="125" y="1851"/>
                    <a:pt x="92" y="1818"/>
                  </a:cubicBezTo>
                  <a:cubicBezTo>
                    <a:pt x="55" y="1781"/>
                    <a:pt x="55" y="1719"/>
                    <a:pt x="96" y="1686"/>
                  </a:cubicBezTo>
                  <a:cubicBezTo>
                    <a:pt x="444" y="1378"/>
                    <a:pt x="444" y="1378"/>
                    <a:pt x="444" y="1378"/>
                  </a:cubicBezTo>
                  <a:cubicBezTo>
                    <a:pt x="532" y="1466"/>
                    <a:pt x="532" y="1466"/>
                    <a:pt x="532" y="1466"/>
                  </a:cubicBezTo>
                  <a:cubicBezTo>
                    <a:pt x="301" y="1727"/>
                    <a:pt x="301" y="1727"/>
                    <a:pt x="301" y="1727"/>
                  </a:cubicBezTo>
                  <a:cubicBezTo>
                    <a:pt x="290" y="1741"/>
                    <a:pt x="294" y="1760"/>
                    <a:pt x="305" y="1771"/>
                  </a:cubicBezTo>
                  <a:cubicBezTo>
                    <a:pt x="319" y="1781"/>
                    <a:pt x="338" y="1781"/>
                    <a:pt x="349" y="1767"/>
                  </a:cubicBezTo>
                  <a:cubicBezTo>
                    <a:pt x="580" y="1507"/>
                    <a:pt x="580" y="1507"/>
                    <a:pt x="580" y="1507"/>
                  </a:cubicBezTo>
                  <a:cubicBezTo>
                    <a:pt x="634" y="1536"/>
                    <a:pt x="704" y="1507"/>
                    <a:pt x="722" y="1444"/>
                  </a:cubicBezTo>
                  <a:cubicBezTo>
                    <a:pt x="888" y="1514"/>
                    <a:pt x="1082" y="1492"/>
                    <a:pt x="1225" y="1378"/>
                  </a:cubicBezTo>
                  <a:cubicBezTo>
                    <a:pt x="2076" y="1378"/>
                    <a:pt x="2076" y="1378"/>
                    <a:pt x="2076" y="1378"/>
                  </a:cubicBezTo>
                  <a:cubicBezTo>
                    <a:pt x="2127" y="1378"/>
                    <a:pt x="2171" y="1334"/>
                    <a:pt x="2171" y="1283"/>
                  </a:cubicBezTo>
                  <a:cubicBezTo>
                    <a:pt x="2171" y="95"/>
                    <a:pt x="2171" y="95"/>
                    <a:pt x="2171" y="95"/>
                  </a:cubicBezTo>
                  <a:cubicBezTo>
                    <a:pt x="2171" y="44"/>
                    <a:pt x="2127" y="0"/>
                    <a:pt x="2076" y="0"/>
                  </a:cubicBezTo>
                  <a:moveTo>
                    <a:pt x="1115" y="326"/>
                  </a:moveTo>
                  <a:lnTo>
                    <a:pt x="1115" y="326"/>
                  </a:lnTo>
                  <a:cubicBezTo>
                    <a:pt x="1845" y="326"/>
                    <a:pt x="1845" y="326"/>
                    <a:pt x="1845" y="326"/>
                  </a:cubicBezTo>
                  <a:cubicBezTo>
                    <a:pt x="1845" y="1052"/>
                    <a:pt x="1845" y="1052"/>
                    <a:pt x="1845" y="1052"/>
                  </a:cubicBezTo>
                  <a:cubicBezTo>
                    <a:pt x="1412" y="1052"/>
                    <a:pt x="1412" y="1052"/>
                    <a:pt x="1412" y="1052"/>
                  </a:cubicBezTo>
                  <a:cubicBezTo>
                    <a:pt x="1412" y="1030"/>
                    <a:pt x="1416" y="1008"/>
                    <a:pt x="1416" y="986"/>
                  </a:cubicBezTo>
                  <a:cubicBezTo>
                    <a:pt x="1716" y="986"/>
                    <a:pt x="1716" y="986"/>
                    <a:pt x="1716" y="986"/>
                  </a:cubicBezTo>
                  <a:cubicBezTo>
                    <a:pt x="1749" y="986"/>
                    <a:pt x="1775" y="957"/>
                    <a:pt x="1775" y="924"/>
                  </a:cubicBezTo>
                  <a:cubicBezTo>
                    <a:pt x="1775" y="458"/>
                    <a:pt x="1775" y="458"/>
                    <a:pt x="1775" y="458"/>
                  </a:cubicBezTo>
                  <a:cubicBezTo>
                    <a:pt x="1775" y="425"/>
                    <a:pt x="1749" y="396"/>
                    <a:pt x="1716" y="396"/>
                  </a:cubicBezTo>
                  <a:cubicBezTo>
                    <a:pt x="1247" y="396"/>
                    <a:pt x="1247" y="396"/>
                    <a:pt x="1247" y="396"/>
                  </a:cubicBezTo>
                  <a:cubicBezTo>
                    <a:pt x="1210" y="396"/>
                    <a:pt x="1185" y="425"/>
                    <a:pt x="1185" y="458"/>
                  </a:cubicBezTo>
                  <a:cubicBezTo>
                    <a:pt x="1185" y="590"/>
                    <a:pt x="1185" y="590"/>
                    <a:pt x="1185" y="590"/>
                  </a:cubicBezTo>
                  <a:cubicBezTo>
                    <a:pt x="1162" y="575"/>
                    <a:pt x="1141" y="561"/>
                    <a:pt x="1115" y="550"/>
                  </a:cubicBezTo>
                  <a:cubicBezTo>
                    <a:pt x="1115" y="484"/>
                    <a:pt x="1115" y="392"/>
                    <a:pt x="1115" y="326"/>
                  </a:cubicBezTo>
                  <a:moveTo>
                    <a:pt x="598" y="1444"/>
                  </a:moveTo>
                  <a:lnTo>
                    <a:pt x="598" y="1444"/>
                  </a:lnTo>
                  <a:lnTo>
                    <a:pt x="466" y="1312"/>
                  </a:lnTo>
                  <a:cubicBezTo>
                    <a:pt x="444" y="1287"/>
                    <a:pt x="462" y="1250"/>
                    <a:pt x="492" y="1250"/>
                  </a:cubicBezTo>
                  <a:cubicBezTo>
                    <a:pt x="495" y="1250"/>
                    <a:pt x="499" y="1250"/>
                    <a:pt x="499" y="1250"/>
                  </a:cubicBezTo>
                  <a:cubicBezTo>
                    <a:pt x="539" y="1312"/>
                    <a:pt x="594" y="1367"/>
                    <a:pt x="660" y="1411"/>
                  </a:cubicBezTo>
                  <a:cubicBezTo>
                    <a:pt x="668" y="1448"/>
                    <a:pt x="624" y="1470"/>
                    <a:pt x="598" y="1444"/>
                  </a:cubicBezTo>
                  <a:moveTo>
                    <a:pt x="616" y="1294"/>
                  </a:moveTo>
                  <a:lnTo>
                    <a:pt x="616" y="1294"/>
                  </a:lnTo>
                  <a:cubicBezTo>
                    <a:pt x="451" y="1129"/>
                    <a:pt x="451" y="858"/>
                    <a:pt x="616" y="689"/>
                  </a:cubicBezTo>
                  <a:cubicBezTo>
                    <a:pt x="796" y="513"/>
                    <a:pt x="1089" y="528"/>
                    <a:pt x="1250" y="722"/>
                  </a:cubicBezTo>
                  <a:cubicBezTo>
                    <a:pt x="1262" y="737"/>
                    <a:pt x="1284" y="740"/>
                    <a:pt x="1298" y="726"/>
                  </a:cubicBezTo>
                  <a:cubicBezTo>
                    <a:pt x="1309" y="715"/>
                    <a:pt x="1309" y="696"/>
                    <a:pt x="1298" y="682"/>
                  </a:cubicBezTo>
                  <a:cubicBezTo>
                    <a:pt x="1284" y="663"/>
                    <a:pt x="1265" y="645"/>
                    <a:pt x="1247" y="630"/>
                  </a:cubicBezTo>
                  <a:cubicBezTo>
                    <a:pt x="1247" y="462"/>
                    <a:pt x="1247" y="462"/>
                    <a:pt x="1247" y="462"/>
                  </a:cubicBezTo>
                  <a:cubicBezTo>
                    <a:pt x="1709" y="462"/>
                    <a:pt x="1709" y="462"/>
                    <a:pt x="1709" y="462"/>
                  </a:cubicBezTo>
                  <a:cubicBezTo>
                    <a:pt x="1709" y="924"/>
                    <a:pt x="1709" y="924"/>
                    <a:pt x="1709" y="924"/>
                  </a:cubicBezTo>
                  <a:cubicBezTo>
                    <a:pt x="1405" y="924"/>
                    <a:pt x="1405" y="924"/>
                    <a:pt x="1405" y="924"/>
                  </a:cubicBezTo>
                  <a:cubicBezTo>
                    <a:pt x="1397" y="883"/>
                    <a:pt x="1390" y="847"/>
                    <a:pt x="1375" y="810"/>
                  </a:cubicBezTo>
                  <a:cubicBezTo>
                    <a:pt x="1368" y="795"/>
                    <a:pt x="1350" y="788"/>
                    <a:pt x="1331" y="792"/>
                  </a:cubicBezTo>
                  <a:cubicBezTo>
                    <a:pt x="1317" y="799"/>
                    <a:pt x="1309" y="817"/>
                    <a:pt x="1317" y="832"/>
                  </a:cubicBezTo>
                  <a:cubicBezTo>
                    <a:pt x="1379" y="990"/>
                    <a:pt x="1342" y="1169"/>
                    <a:pt x="1221" y="1294"/>
                  </a:cubicBezTo>
                  <a:cubicBezTo>
                    <a:pt x="1053" y="1459"/>
                    <a:pt x="785" y="1459"/>
                    <a:pt x="616" y="129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6" name="Google Shape;426;p34"/>
            <p:cNvSpPr/>
            <p:nvPr/>
          </p:nvSpPr>
          <p:spPr>
            <a:xfrm>
              <a:off x="2889094" y="2208526"/>
              <a:ext cx="178085" cy="178085"/>
            </a:xfrm>
            <a:custGeom>
              <a:avLst/>
              <a:gdLst/>
              <a:ahLst/>
              <a:cxnLst/>
              <a:rect l="l" t="t" r="r" b="b"/>
              <a:pathLst>
                <a:path w="720" h="720" extrusionOk="0">
                  <a:moveTo>
                    <a:pt x="616" y="106"/>
                  </a:moveTo>
                  <a:lnTo>
                    <a:pt x="616" y="106"/>
                  </a:lnTo>
                  <a:cubicBezTo>
                    <a:pt x="388" y="-121"/>
                    <a:pt x="0" y="43"/>
                    <a:pt x="0" y="362"/>
                  </a:cubicBezTo>
                  <a:cubicBezTo>
                    <a:pt x="0" y="685"/>
                    <a:pt x="392" y="839"/>
                    <a:pt x="616" y="615"/>
                  </a:cubicBezTo>
                  <a:cubicBezTo>
                    <a:pt x="755" y="476"/>
                    <a:pt x="755" y="245"/>
                    <a:pt x="616" y="106"/>
                  </a:cubicBezTo>
                  <a:moveTo>
                    <a:pt x="660" y="362"/>
                  </a:moveTo>
                  <a:lnTo>
                    <a:pt x="660" y="362"/>
                  </a:lnTo>
                  <a:cubicBezTo>
                    <a:pt x="634" y="362"/>
                    <a:pt x="634" y="362"/>
                    <a:pt x="634" y="362"/>
                  </a:cubicBezTo>
                  <a:cubicBezTo>
                    <a:pt x="630" y="362"/>
                    <a:pt x="627" y="359"/>
                    <a:pt x="627" y="355"/>
                  </a:cubicBezTo>
                  <a:cubicBezTo>
                    <a:pt x="627" y="227"/>
                    <a:pt x="627" y="227"/>
                    <a:pt x="627" y="227"/>
                  </a:cubicBezTo>
                  <a:cubicBezTo>
                    <a:pt x="648" y="267"/>
                    <a:pt x="660" y="315"/>
                    <a:pt x="660" y="362"/>
                  </a:cubicBezTo>
                  <a:moveTo>
                    <a:pt x="630" y="491"/>
                  </a:moveTo>
                  <a:lnTo>
                    <a:pt x="630" y="491"/>
                  </a:lnTo>
                  <a:cubicBezTo>
                    <a:pt x="502" y="491"/>
                    <a:pt x="502" y="491"/>
                    <a:pt x="502" y="491"/>
                  </a:cubicBezTo>
                  <a:cubicBezTo>
                    <a:pt x="498" y="491"/>
                    <a:pt x="495" y="487"/>
                    <a:pt x="495" y="483"/>
                  </a:cubicBezTo>
                  <a:cubicBezTo>
                    <a:pt x="495" y="98"/>
                    <a:pt x="495" y="98"/>
                    <a:pt x="495" y="98"/>
                  </a:cubicBezTo>
                  <a:cubicBezTo>
                    <a:pt x="520" y="109"/>
                    <a:pt x="542" y="124"/>
                    <a:pt x="564" y="142"/>
                  </a:cubicBezTo>
                  <a:cubicBezTo>
                    <a:pt x="564" y="355"/>
                    <a:pt x="564" y="355"/>
                    <a:pt x="564" y="355"/>
                  </a:cubicBezTo>
                  <a:cubicBezTo>
                    <a:pt x="564" y="395"/>
                    <a:pt x="594" y="425"/>
                    <a:pt x="634" y="425"/>
                  </a:cubicBezTo>
                  <a:cubicBezTo>
                    <a:pt x="652" y="425"/>
                    <a:pt x="652" y="425"/>
                    <a:pt x="652" y="425"/>
                  </a:cubicBezTo>
                  <a:cubicBezTo>
                    <a:pt x="645" y="447"/>
                    <a:pt x="641" y="469"/>
                    <a:pt x="630" y="491"/>
                  </a:cubicBezTo>
                  <a:moveTo>
                    <a:pt x="164" y="135"/>
                  </a:moveTo>
                  <a:lnTo>
                    <a:pt x="164" y="135"/>
                  </a:lnTo>
                  <a:cubicBezTo>
                    <a:pt x="164" y="586"/>
                    <a:pt x="164" y="586"/>
                    <a:pt x="164" y="586"/>
                  </a:cubicBezTo>
                  <a:cubicBezTo>
                    <a:pt x="29" y="465"/>
                    <a:pt x="29" y="256"/>
                    <a:pt x="164" y="135"/>
                  </a:cubicBezTo>
                  <a:moveTo>
                    <a:pt x="227" y="630"/>
                  </a:moveTo>
                  <a:lnTo>
                    <a:pt x="227" y="630"/>
                  </a:lnTo>
                  <a:cubicBezTo>
                    <a:pt x="227" y="95"/>
                    <a:pt x="227" y="95"/>
                    <a:pt x="227" y="95"/>
                  </a:cubicBezTo>
                  <a:cubicBezTo>
                    <a:pt x="293" y="62"/>
                    <a:pt x="363" y="54"/>
                    <a:pt x="428" y="73"/>
                  </a:cubicBezTo>
                  <a:cubicBezTo>
                    <a:pt x="428" y="194"/>
                    <a:pt x="428" y="194"/>
                    <a:pt x="428" y="194"/>
                  </a:cubicBezTo>
                  <a:cubicBezTo>
                    <a:pt x="330" y="194"/>
                    <a:pt x="330" y="194"/>
                    <a:pt x="330" y="194"/>
                  </a:cubicBezTo>
                  <a:cubicBezTo>
                    <a:pt x="315" y="194"/>
                    <a:pt x="300" y="205"/>
                    <a:pt x="296" y="223"/>
                  </a:cubicBezTo>
                  <a:cubicBezTo>
                    <a:pt x="293" y="241"/>
                    <a:pt x="308" y="256"/>
                    <a:pt x="330" y="256"/>
                  </a:cubicBezTo>
                  <a:cubicBezTo>
                    <a:pt x="428" y="256"/>
                    <a:pt x="428" y="256"/>
                    <a:pt x="428" y="256"/>
                  </a:cubicBezTo>
                  <a:cubicBezTo>
                    <a:pt x="428" y="333"/>
                    <a:pt x="428" y="333"/>
                    <a:pt x="428" y="333"/>
                  </a:cubicBezTo>
                  <a:cubicBezTo>
                    <a:pt x="330" y="333"/>
                    <a:pt x="330" y="333"/>
                    <a:pt x="330" y="333"/>
                  </a:cubicBezTo>
                  <a:cubicBezTo>
                    <a:pt x="311" y="333"/>
                    <a:pt x="300" y="344"/>
                    <a:pt x="296" y="362"/>
                  </a:cubicBezTo>
                  <a:cubicBezTo>
                    <a:pt x="293" y="381"/>
                    <a:pt x="308" y="395"/>
                    <a:pt x="330" y="395"/>
                  </a:cubicBezTo>
                  <a:cubicBezTo>
                    <a:pt x="428" y="395"/>
                    <a:pt x="428" y="395"/>
                    <a:pt x="428" y="395"/>
                  </a:cubicBezTo>
                  <a:cubicBezTo>
                    <a:pt x="428" y="483"/>
                    <a:pt x="428" y="483"/>
                    <a:pt x="428" y="483"/>
                  </a:cubicBezTo>
                  <a:cubicBezTo>
                    <a:pt x="428" y="524"/>
                    <a:pt x="458" y="553"/>
                    <a:pt x="498" y="553"/>
                  </a:cubicBezTo>
                  <a:cubicBezTo>
                    <a:pt x="586" y="553"/>
                    <a:pt x="586" y="553"/>
                    <a:pt x="586" y="553"/>
                  </a:cubicBezTo>
                  <a:cubicBezTo>
                    <a:pt x="495" y="659"/>
                    <a:pt x="348" y="685"/>
                    <a:pt x="227" y="63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7" name="Google Shape;427;p34"/>
            <p:cNvSpPr/>
            <p:nvPr/>
          </p:nvSpPr>
          <p:spPr>
            <a:xfrm>
              <a:off x="2848777" y="2117752"/>
              <a:ext cx="48231" cy="47984"/>
            </a:xfrm>
            <a:custGeom>
              <a:avLst/>
              <a:gdLst/>
              <a:ahLst/>
              <a:cxnLst/>
              <a:rect l="l" t="t" r="r" b="b"/>
              <a:pathLst>
                <a:path w="195" h="194" extrusionOk="0">
                  <a:moveTo>
                    <a:pt x="34" y="128"/>
                  </a:moveTo>
                  <a:lnTo>
                    <a:pt x="34" y="128"/>
                  </a:lnTo>
                  <a:cubicBezTo>
                    <a:pt x="67" y="128"/>
                    <a:pt x="67" y="128"/>
                    <a:pt x="67" y="128"/>
                  </a:cubicBezTo>
                  <a:cubicBezTo>
                    <a:pt x="67" y="161"/>
                    <a:pt x="67" y="161"/>
                    <a:pt x="67" y="161"/>
                  </a:cubicBezTo>
                  <a:cubicBezTo>
                    <a:pt x="67" y="179"/>
                    <a:pt x="78" y="190"/>
                    <a:pt x="93" y="194"/>
                  </a:cubicBezTo>
                  <a:cubicBezTo>
                    <a:pt x="111" y="198"/>
                    <a:pt x="130" y="183"/>
                    <a:pt x="130" y="161"/>
                  </a:cubicBezTo>
                  <a:cubicBezTo>
                    <a:pt x="130" y="128"/>
                    <a:pt x="130" y="128"/>
                    <a:pt x="130" y="128"/>
                  </a:cubicBezTo>
                  <a:cubicBezTo>
                    <a:pt x="163" y="128"/>
                    <a:pt x="163" y="128"/>
                    <a:pt x="163" y="128"/>
                  </a:cubicBezTo>
                  <a:cubicBezTo>
                    <a:pt x="177" y="128"/>
                    <a:pt x="192" y="117"/>
                    <a:pt x="195" y="102"/>
                  </a:cubicBezTo>
                  <a:cubicBezTo>
                    <a:pt x="195" y="80"/>
                    <a:pt x="181" y="66"/>
                    <a:pt x="163" y="66"/>
                  </a:cubicBezTo>
                  <a:cubicBezTo>
                    <a:pt x="130" y="66"/>
                    <a:pt x="130" y="66"/>
                    <a:pt x="130" y="66"/>
                  </a:cubicBezTo>
                  <a:cubicBezTo>
                    <a:pt x="130" y="33"/>
                    <a:pt x="130" y="33"/>
                    <a:pt x="130" y="33"/>
                  </a:cubicBezTo>
                  <a:cubicBezTo>
                    <a:pt x="130" y="18"/>
                    <a:pt x="119" y="3"/>
                    <a:pt x="100" y="0"/>
                  </a:cubicBezTo>
                  <a:cubicBezTo>
                    <a:pt x="82" y="0"/>
                    <a:pt x="67" y="14"/>
                    <a:pt x="67" y="33"/>
                  </a:cubicBezTo>
                  <a:cubicBezTo>
                    <a:pt x="67" y="66"/>
                    <a:pt x="67" y="66"/>
                    <a:pt x="67" y="66"/>
                  </a:cubicBezTo>
                  <a:cubicBezTo>
                    <a:pt x="31" y="66"/>
                    <a:pt x="31" y="66"/>
                    <a:pt x="31" y="66"/>
                  </a:cubicBezTo>
                  <a:cubicBezTo>
                    <a:pt x="12" y="66"/>
                    <a:pt x="-2" y="80"/>
                    <a:pt x="1" y="102"/>
                  </a:cubicBezTo>
                  <a:cubicBezTo>
                    <a:pt x="1" y="117"/>
                    <a:pt x="16" y="128"/>
                    <a:pt x="34" y="128"/>
                  </a:cubicBezTo>
                  <a:close/>
                </a:path>
              </a:pathLst>
            </a:custGeom>
            <a:solidFill>
              <a:schemeClr val="lt1"/>
            </a:solidFill>
            <a:ln>
              <a:noFill/>
            </a:ln>
          </p:spPr>
          <p:txBody>
            <a:bodyPr spcFirstLastPara="1" wrap="square" lIns="90000" tIns="24825" rIns="90000" bIns="24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8" name="Google Shape;428;p34"/>
            <p:cNvSpPr/>
            <p:nvPr/>
          </p:nvSpPr>
          <p:spPr>
            <a:xfrm>
              <a:off x="3060006" y="2426681"/>
              <a:ext cx="48479" cy="47489"/>
            </a:xfrm>
            <a:custGeom>
              <a:avLst/>
              <a:gdLst/>
              <a:ahLst/>
              <a:cxnLst/>
              <a:rect l="l" t="t" r="r" b="b"/>
              <a:pathLst>
                <a:path w="196" h="192" extrusionOk="0">
                  <a:moveTo>
                    <a:pt x="163" y="63"/>
                  </a:moveTo>
                  <a:lnTo>
                    <a:pt x="163" y="63"/>
                  </a:lnTo>
                  <a:cubicBezTo>
                    <a:pt x="130" y="63"/>
                    <a:pt x="130" y="63"/>
                    <a:pt x="130" y="63"/>
                  </a:cubicBezTo>
                  <a:cubicBezTo>
                    <a:pt x="130" y="34"/>
                    <a:pt x="130" y="34"/>
                    <a:pt x="130" y="34"/>
                  </a:cubicBezTo>
                  <a:cubicBezTo>
                    <a:pt x="130" y="16"/>
                    <a:pt x="119" y="1"/>
                    <a:pt x="101" y="1"/>
                  </a:cubicBezTo>
                  <a:cubicBezTo>
                    <a:pt x="82" y="-3"/>
                    <a:pt x="68" y="12"/>
                    <a:pt x="68" y="30"/>
                  </a:cubicBezTo>
                  <a:cubicBezTo>
                    <a:pt x="68" y="63"/>
                    <a:pt x="68" y="63"/>
                    <a:pt x="68" y="63"/>
                  </a:cubicBezTo>
                  <a:cubicBezTo>
                    <a:pt x="35" y="63"/>
                    <a:pt x="35" y="63"/>
                    <a:pt x="35" y="63"/>
                  </a:cubicBezTo>
                  <a:cubicBezTo>
                    <a:pt x="16" y="63"/>
                    <a:pt x="1" y="78"/>
                    <a:pt x="1" y="93"/>
                  </a:cubicBezTo>
                  <a:cubicBezTo>
                    <a:pt x="-2" y="111"/>
                    <a:pt x="13" y="129"/>
                    <a:pt x="35" y="129"/>
                  </a:cubicBezTo>
                  <a:cubicBezTo>
                    <a:pt x="68" y="129"/>
                    <a:pt x="68" y="129"/>
                    <a:pt x="68" y="129"/>
                  </a:cubicBezTo>
                  <a:cubicBezTo>
                    <a:pt x="68" y="159"/>
                    <a:pt x="68" y="159"/>
                    <a:pt x="68" y="159"/>
                  </a:cubicBezTo>
                  <a:cubicBezTo>
                    <a:pt x="68" y="177"/>
                    <a:pt x="79" y="192"/>
                    <a:pt x="93" y="192"/>
                  </a:cubicBezTo>
                  <a:cubicBezTo>
                    <a:pt x="112" y="195"/>
                    <a:pt x="130" y="181"/>
                    <a:pt x="130" y="162"/>
                  </a:cubicBezTo>
                  <a:cubicBezTo>
                    <a:pt x="130" y="129"/>
                    <a:pt x="130" y="129"/>
                    <a:pt x="130" y="129"/>
                  </a:cubicBezTo>
                  <a:cubicBezTo>
                    <a:pt x="163" y="129"/>
                    <a:pt x="163" y="129"/>
                    <a:pt x="163" y="129"/>
                  </a:cubicBezTo>
                  <a:cubicBezTo>
                    <a:pt x="181" y="129"/>
                    <a:pt x="196" y="111"/>
                    <a:pt x="196" y="93"/>
                  </a:cubicBezTo>
                  <a:cubicBezTo>
                    <a:pt x="192" y="78"/>
                    <a:pt x="177" y="63"/>
                    <a:pt x="163" y="63"/>
                  </a:cubicBezTo>
                  <a:close/>
                </a:path>
              </a:pathLst>
            </a:custGeom>
            <a:solidFill>
              <a:schemeClr val="lt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9" name="Google Shape;429;p34"/>
            <p:cNvSpPr/>
            <p:nvPr/>
          </p:nvSpPr>
          <p:spPr>
            <a:xfrm>
              <a:off x="2907892" y="2085103"/>
              <a:ext cx="15582" cy="15335"/>
            </a:xfrm>
            <a:custGeom>
              <a:avLst/>
              <a:gdLst/>
              <a:ahLst/>
              <a:cxnLst/>
              <a:rect l="l" t="t" r="r" b="b"/>
              <a:pathLst>
                <a:path w="63" h="62" extrusionOk="0">
                  <a:moveTo>
                    <a:pt x="30" y="62"/>
                  </a:moveTo>
                  <a:lnTo>
                    <a:pt x="30" y="62"/>
                  </a:lnTo>
                  <a:cubicBezTo>
                    <a:pt x="48" y="62"/>
                    <a:pt x="63" y="51"/>
                    <a:pt x="63" y="33"/>
                  </a:cubicBezTo>
                  <a:cubicBezTo>
                    <a:pt x="63" y="14"/>
                    <a:pt x="48" y="0"/>
                    <a:pt x="30" y="0"/>
                  </a:cubicBezTo>
                  <a:cubicBezTo>
                    <a:pt x="15" y="0"/>
                    <a:pt x="0" y="14"/>
                    <a:pt x="0" y="33"/>
                  </a:cubicBezTo>
                  <a:cubicBezTo>
                    <a:pt x="0" y="51"/>
                    <a:pt x="15" y="62"/>
                    <a:pt x="30"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0" name="Google Shape;430;p34"/>
            <p:cNvSpPr/>
            <p:nvPr/>
          </p:nvSpPr>
          <p:spPr>
            <a:xfrm>
              <a:off x="3125552" y="2410604"/>
              <a:ext cx="15582" cy="15335"/>
            </a:xfrm>
            <a:custGeom>
              <a:avLst/>
              <a:gdLst/>
              <a:ahLst/>
              <a:cxnLst/>
              <a:rect l="l" t="t" r="r" b="b"/>
              <a:pathLst>
                <a:path w="63" h="62" extrusionOk="0">
                  <a:moveTo>
                    <a:pt x="30" y="0"/>
                  </a:moveTo>
                  <a:lnTo>
                    <a:pt x="30" y="0"/>
                  </a:lnTo>
                  <a:cubicBezTo>
                    <a:pt x="15" y="0"/>
                    <a:pt x="0" y="15"/>
                    <a:pt x="0" y="29"/>
                  </a:cubicBezTo>
                  <a:cubicBezTo>
                    <a:pt x="0" y="48"/>
                    <a:pt x="15" y="62"/>
                    <a:pt x="30" y="62"/>
                  </a:cubicBezTo>
                  <a:cubicBezTo>
                    <a:pt x="48" y="62"/>
                    <a:pt x="63" y="48"/>
                    <a:pt x="63" y="29"/>
                  </a:cubicBezTo>
                  <a:cubicBezTo>
                    <a:pt x="63" y="15"/>
                    <a:pt x="48" y="0"/>
                    <a:pt x="3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1" name="Google Shape;431;p34"/>
            <p:cNvSpPr/>
            <p:nvPr/>
          </p:nvSpPr>
          <p:spPr>
            <a:xfrm>
              <a:off x="3011527" y="2443253"/>
              <a:ext cx="15335" cy="15335"/>
            </a:xfrm>
            <a:custGeom>
              <a:avLst/>
              <a:gdLst/>
              <a:ahLst/>
              <a:cxnLst/>
              <a:rect l="l" t="t" r="r" b="b"/>
              <a:pathLst>
                <a:path w="62" h="62" extrusionOk="0">
                  <a:moveTo>
                    <a:pt x="33" y="0"/>
                  </a:moveTo>
                  <a:lnTo>
                    <a:pt x="33" y="0"/>
                  </a:lnTo>
                  <a:cubicBezTo>
                    <a:pt x="14" y="0"/>
                    <a:pt x="0" y="15"/>
                    <a:pt x="0" y="29"/>
                  </a:cubicBezTo>
                  <a:cubicBezTo>
                    <a:pt x="0" y="51"/>
                    <a:pt x="14" y="62"/>
                    <a:pt x="33" y="62"/>
                  </a:cubicBezTo>
                  <a:cubicBezTo>
                    <a:pt x="47" y="62"/>
                    <a:pt x="62" y="48"/>
                    <a:pt x="62" y="29"/>
                  </a:cubicBezTo>
                  <a:cubicBezTo>
                    <a:pt x="62" y="11"/>
                    <a:pt x="47"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5" name="Freeform: Shape 4">
            <a:extLst>
              <a:ext uri="{FF2B5EF4-FFF2-40B4-BE49-F238E27FC236}">
                <a16:creationId xmlns:a16="http://schemas.microsoft.com/office/drawing/2014/main" id="{D32408C4-06E6-045B-FED2-E95F534CC4E3}"/>
              </a:ext>
            </a:extLst>
          </p:cNvPr>
          <p:cNvSpPr/>
          <p:nvPr/>
        </p:nvSpPr>
        <p:spPr>
          <a:xfrm>
            <a:off x="-1960830" y="1375645"/>
            <a:ext cx="16498110" cy="3382471"/>
          </a:xfrm>
          <a:custGeom>
            <a:avLst/>
            <a:gdLst>
              <a:gd name="connsiteX0" fmla="*/ 8323751 w 16498110"/>
              <a:gd name="connsiteY0" fmla="*/ 113290 h 3382471"/>
              <a:gd name="connsiteX1" fmla="*/ 7888183 w 16498110"/>
              <a:gd name="connsiteY1" fmla="*/ 548858 h 3382471"/>
              <a:gd name="connsiteX2" fmla="*/ 7888183 w 16498110"/>
              <a:gd name="connsiteY2" fmla="*/ 2792787 h 3382471"/>
              <a:gd name="connsiteX3" fmla="*/ 8323751 w 16498110"/>
              <a:gd name="connsiteY3" fmla="*/ 3228355 h 3382471"/>
              <a:gd name="connsiteX4" fmla="*/ 10065972 w 16498110"/>
              <a:gd name="connsiteY4" fmla="*/ 3228355 h 3382471"/>
              <a:gd name="connsiteX5" fmla="*/ 10501540 w 16498110"/>
              <a:gd name="connsiteY5" fmla="*/ 2792787 h 3382471"/>
              <a:gd name="connsiteX6" fmla="*/ 10501540 w 16498110"/>
              <a:gd name="connsiteY6" fmla="*/ 548858 h 3382471"/>
              <a:gd name="connsiteX7" fmla="*/ 10065972 w 16498110"/>
              <a:gd name="connsiteY7" fmla="*/ 113290 h 3382471"/>
              <a:gd name="connsiteX8" fmla="*/ 0 w 16498110"/>
              <a:gd name="connsiteY8" fmla="*/ 0 h 3382471"/>
              <a:gd name="connsiteX9" fmla="*/ 16498110 w 16498110"/>
              <a:gd name="connsiteY9" fmla="*/ 0 h 3382471"/>
              <a:gd name="connsiteX10" fmla="*/ 16498110 w 16498110"/>
              <a:gd name="connsiteY10" fmla="*/ 3382471 h 3382471"/>
              <a:gd name="connsiteX11" fmla="*/ 0 w 16498110"/>
              <a:gd name="connsiteY11" fmla="*/ 3382471 h 338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98110" h="3382471">
                <a:moveTo>
                  <a:pt x="8323751" y="113290"/>
                </a:moveTo>
                <a:cubicBezTo>
                  <a:pt x="8083193" y="113290"/>
                  <a:pt x="7888183" y="308300"/>
                  <a:pt x="7888183" y="548858"/>
                </a:cubicBezTo>
                <a:lnTo>
                  <a:pt x="7888183" y="2792787"/>
                </a:lnTo>
                <a:cubicBezTo>
                  <a:pt x="7888183" y="3033345"/>
                  <a:pt x="8083193" y="3228355"/>
                  <a:pt x="8323751" y="3228355"/>
                </a:cubicBezTo>
                <a:lnTo>
                  <a:pt x="10065972" y="3228355"/>
                </a:lnTo>
                <a:cubicBezTo>
                  <a:pt x="10306530" y="3228355"/>
                  <a:pt x="10501540" y="3033345"/>
                  <a:pt x="10501540" y="2792787"/>
                </a:cubicBezTo>
                <a:lnTo>
                  <a:pt x="10501540" y="548858"/>
                </a:lnTo>
                <a:cubicBezTo>
                  <a:pt x="10501540" y="308300"/>
                  <a:pt x="10306530" y="113290"/>
                  <a:pt x="10065972" y="113290"/>
                </a:cubicBezTo>
                <a:close/>
                <a:moveTo>
                  <a:pt x="0" y="0"/>
                </a:moveTo>
                <a:lnTo>
                  <a:pt x="16498110" y="0"/>
                </a:lnTo>
                <a:lnTo>
                  <a:pt x="16498110" y="3382471"/>
                </a:lnTo>
                <a:lnTo>
                  <a:pt x="0" y="3382471"/>
                </a:lnTo>
                <a:close/>
              </a:path>
            </a:pathLst>
          </a:custGeom>
          <a:solidFill>
            <a:srgbClr val="091B1A">
              <a:alpha val="9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5174849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ConceptNet Integration</a:t>
            </a:r>
          </a:p>
        </p:txBody>
      </p:sp>
      <p:sp>
        <p:nvSpPr>
          <p:cNvPr id="399" name="Google Shape;399;p34"/>
          <p:cNvSpPr txBox="1">
            <a:spLocks noGrp="1"/>
          </p:cNvSpPr>
          <p:nvPr>
            <p:ph type="subTitle" idx="4"/>
          </p:nvPr>
        </p:nvSpPr>
        <p:spPr>
          <a:xfrm>
            <a:off x="789263"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ALGORITHM OVERVIEW</a:t>
            </a:r>
            <a:endParaRPr dirty="0"/>
          </a:p>
        </p:txBody>
      </p:sp>
      <p:sp>
        <p:nvSpPr>
          <p:cNvPr id="400" name="Google Shape;400;p34"/>
          <p:cNvSpPr txBox="1">
            <a:spLocks noGrp="1"/>
          </p:cNvSpPr>
          <p:nvPr>
            <p:ph type="subTitle" idx="5"/>
          </p:nvPr>
        </p:nvSpPr>
        <p:spPr>
          <a:xfrm>
            <a:off x="3439952"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WORKING PRINCIPLE</a:t>
            </a:r>
            <a:endParaRPr dirty="0"/>
          </a:p>
        </p:txBody>
      </p:sp>
      <p:sp>
        <p:nvSpPr>
          <p:cNvPr id="401" name="Google Shape;401;p34"/>
          <p:cNvSpPr txBox="1">
            <a:spLocks noGrp="1"/>
          </p:cNvSpPr>
          <p:nvPr>
            <p:ph type="subTitle" idx="1"/>
          </p:nvPr>
        </p:nvSpPr>
        <p:spPr>
          <a:xfrm>
            <a:off x="819697" y="2714125"/>
            <a:ext cx="2157476"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ConceptNet is a large-scale knowledge graph that represents general human knowledge as a network of concepts and relationships.</a:t>
            </a:r>
          </a:p>
          <a:p>
            <a:pPr marL="0" lvl="0" indent="0" algn="l" rtl="0">
              <a:spcBef>
                <a:spcPts val="0"/>
              </a:spcBef>
              <a:spcAft>
                <a:spcPts val="0"/>
              </a:spcAft>
              <a:buNone/>
            </a:pPr>
            <a:r>
              <a:rPr lang="en-US" dirty="0"/>
              <a:t>It contains structured information about various concepts and their interconnections.</a:t>
            </a:r>
          </a:p>
        </p:txBody>
      </p:sp>
      <p:sp>
        <p:nvSpPr>
          <p:cNvPr id="402" name="Google Shape;402;p34"/>
          <p:cNvSpPr txBox="1">
            <a:spLocks noGrp="1"/>
          </p:cNvSpPr>
          <p:nvPr>
            <p:ph type="subTitle" idx="2"/>
          </p:nvPr>
        </p:nvSpPr>
        <p:spPr>
          <a:xfrm>
            <a:off x="3389160" y="2604054"/>
            <a:ext cx="2376637"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ConceptNet provides a rich source of background knowledge that can supplement the understanding of textual content. By querying ConceptNet, the system can access information about common sense relationships, factual knowledge, and conceptual associations.</a:t>
            </a:r>
          </a:p>
        </p:txBody>
      </p:sp>
      <p:sp>
        <p:nvSpPr>
          <p:cNvPr id="403" name="Google Shape;403;p34"/>
          <p:cNvSpPr txBox="1">
            <a:spLocks noGrp="1"/>
          </p:cNvSpPr>
          <p:nvPr>
            <p:ph type="subTitle" idx="3"/>
          </p:nvPr>
        </p:nvSpPr>
        <p:spPr>
          <a:xfrm>
            <a:off x="6090651" y="2654857"/>
            <a:ext cx="2376636"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Integrating ConceptNet enriches the system's semantic analysis capabilities by incorporating external knowledge beyond the input text.</a:t>
            </a:r>
          </a:p>
          <a:p>
            <a:pPr marL="0" lvl="0" indent="0" algn="l" rtl="0">
              <a:spcBef>
                <a:spcPts val="0"/>
              </a:spcBef>
              <a:spcAft>
                <a:spcPts val="0"/>
              </a:spcAft>
              <a:buNone/>
            </a:pPr>
            <a:r>
              <a:rPr lang="en-US" dirty="0"/>
              <a:t>It facilitates the generation of more contextually relevant and conceptually diverse multiple-choice questions.</a:t>
            </a:r>
          </a:p>
        </p:txBody>
      </p:sp>
      <p:sp>
        <p:nvSpPr>
          <p:cNvPr id="404" name="Google Shape;404;p34"/>
          <p:cNvSpPr txBox="1">
            <a:spLocks noGrp="1"/>
          </p:cNvSpPr>
          <p:nvPr>
            <p:ph type="subTitle" idx="6"/>
          </p:nvPr>
        </p:nvSpPr>
        <p:spPr>
          <a:xfrm>
            <a:off x="6090642"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BEN</a:t>
            </a:r>
            <a:r>
              <a:rPr lang="en-IN" dirty="0"/>
              <a:t>E</a:t>
            </a:r>
            <a:r>
              <a:rPr lang="en" dirty="0"/>
              <a:t>FITS OF THIS ALGORITHM</a:t>
            </a:r>
            <a:endParaRPr dirty="0"/>
          </a:p>
        </p:txBody>
      </p:sp>
      <p:grpSp>
        <p:nvGrpSpPr>
          <p:cNvPr id="405" name="Google Shape;405;p34"/>
          <p:cNvGrpSpPr/>
          <p:nvPr/>
        </p:nvGrpSpPr>
        <p:grpSpPr>
          <a:xfrm>
            <a:off x="895899" y="1562546"/>
            <a:ext cx="454721" cy="443268"/>
            <a:chOff x="1430277" y="2028463"/>
            <a:chExt cx="536481" cy="519414"/>
          </a:xfrm>
        </p:grpSpPr>
        <p:sp>
          <p:nvSpPr>
            <p:cNvPr id="406" name="Google Shape;406;p34"/>
            <p:cNvSpPr/>
            <p:nvPr/>
          </p:nvSpPr>
          <p:spPr>
            <a:xfrm>
              <a:off x="1468120" y="2028463"/>
              <a:ext cx="498637" cy="198861"/>
            </a:xfrm>
            <a:custGeom>
              <a:avLst/>
              <a:gdLst/>
              <a:ahLst/>
              <a:cxnLst/>
              <a:rect l="l" t="t" r="r" b="b"/>
              <a:pathLst>
                <a:path w="2016" h="804" extrusionOk="0">
                  <a:moveTo>
                    <a:pt x="1730" y="493"/>
                  </a:moveTo>
                  <a:lnTo>
                    <a:pt x="1730" y="493"/>
                  </a:lnTo>
                  <a:cubicBezTo>
                    <a:pt x="1671" y="353"/>
                    <a:pt x="1517" y="280"/>
                    <a:pt x="1374" y="324"/>
                  </a:cubicBezTo>
                  <a:cubicBezTo>
                    <a:pt x="1271" y="-24"/>
                    <a:pt x="817" y="-116"/>
                    <a:pt x="589" y="170"/>
                  </a:cubicBezTo>
                  <a:cubicBezTo>
                    <a:pt x="443" y="115"/>
                    <a:pt x="274" y="188"/>
                    <a:pt x="212" y="335"/>
                  </a:cubicBezTo>
                  <a:cubicBezTo>
                    <a:pt x="142" y="335"/>
                    <a:pt x="76" y="353"/>
                    <a:pt x="17" y="390"/>
                  </a:cubicBezTo>
                  <a:cubicBezTo>
                    <a:pt x="3" y="401"/>
                    <a:pt x="-5" y="416"/>
                    <a:pt x="3" y="431"/>
                  </a:cubicBezTo>
                  <a:cubicBezTo>
                    <a:pt x="10" y="449"/>
                    <a:pt x="32" y="456"/>
                    <a:pt x="51" y="445"/>
                  </a:cubicBezTo>
                  <a:cubicBezTo>
                    <a:pt x="168" y="368"/>
                    <a:pt x="318" y="390"/>
                    <a:pt x="413" y="482"/>
                  </a:cubicBezTo>
                  <a:cubicBezTo>
                    <a:pt x="424" y="496"/>
                    <a:pt x="443" y="496"/>
                    <a:pt x="457" y="482"/>
                  </a:cubicBezTo>
                  <a:cubicBezTo>
                    <a:pt x="468" y="471"/>
                    <a:pt x="468" y="449"/>
                    <a:pt x="457" y="438"/>
                  </a:cubicBezTo>
                  <a:cubicBezTo>
                    <a:pt x="406" y="390"/>
                    <a:pt x="344" y="357"/>
                    <a:pt x="278" y="343"/>
                  </a:cubicBezTo>
                  <a:cubicBezTo>
                    <a:pt x="336" y="229"/>
                    <a:pt x="476" y="185"/>
                    <a:pt x="589" y="240"/>
                  </a:cubicBezTo>
                  <a:cubicBezTo>
                    <a:pt x="600" y="247"/>
                    <a:pt x="619" y="243"/>
                    <a:pt x="626" y="229"/>
                  </a:cubicBezTo>
                  <a:cubicBezTo>
                    <a:pt x="843" y="-76"/>
                    <a:pt x="1327" y="71"/>
                    <a:pt x="1327" y="452"/>
                  </a:cubicBezTo>
                  <a:cubicBezTo>
                    <a:pt x="1327" y="467"/>
                    <a:pt x="1337" y="482"/>
                    <a:pt x="1356" y="485"/>
                  </a:cubicBezTo>
                  <a:cubicBezTo>
                    <a:pt x="1374" y="485"/>
                    <a:pt x="1392" y="471"/>
                    <a:pt x="1392" y="452"/>
                  </a:cubicBezTo>
                  <a:cubicBezTo>
                    <a:pt x="1392" y="431"/>
                    <a:pt x="1389" y="408"/>
                    <a:pt x="1385" y="387"/>
                  </a:cubicBezTo>
                  <a:cubicBezTo>
                    <a:pt x="1510" y="346"/>
                    <a:pt x="1638" y="416"/>
                    <a:pt x="1679" y="537"/>
                  </a:cubicBezTo>
                  <a:cubicBezTo>
                    <a:pt x="1682" y="551"/>
                    <a:pt x="1697" y="559"/>
                    <a:pt x="1711" y="559"/>
                  </a:cubicBezTo>
                  <a:cubicBezTo>
                    <a:pt x="1862" y="548"/>
                    <a:pt x="1953" y="643"/>
                    <a:pt x="1950" y="771"/>
                  </a:cubicBezTo>
                  <a:cubicBezTo>
                    <a:pt x="1950" y="790"/>
                    <a:pt x="1964" y="804"/>
                    <a:pt x="1983" y="804"/>
                  </a:cubicBezTo>
                  <a:lnTo>
                    <a:pt x="1983" y="804"/>
                  </a:lnTo>
                  <a:cubicBezTo>
                    <a:pt x="2001" y="804"/>
                    <a:pt x="2016" y="790"/>
                    <a:pt x="2016" y="771"/>
                  </a:cubicBezTo>
                  <a:cubicBezTo>
                    <a:pt x="2016" y="617"/>
                    <a:pt x="1909" y="493"/>
                    <a:pt x="1730" y="49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7" name="Google Shape;407;p34"/>
            <p:cNvSpPr/>
            <p:nvPr/>
          </p:nvSpPr>
          <p:spPr>
            <a:xfrm>
              <a:off x="1430277" y="2147928"/>
              <a:ext cx="526340" cy="399949"/>
            </a:xfrm>
            <a:custGeom>
              <a:avLst/>
              <a:gdLst/>
              <a:ahLst/>
              <a:cxnLst/>
              <a:rect l="l" t="t" r="r" b="b"/>
              <a:pathLst>
                <a:path w="2128" h="1617" extrusionOk="0">
                  <a:moveTo>
                    <a:pt x="2114" y="398"/>
                  </a:moveTo>
                  <a:lnTo>
                    <a:pt x="2114" y="398"/>
                  </a:lnTo>
                  <a:cubicBezTo>
                    <a:pt x="2099" y="387"/>
                    <a:pt x="2081" y="395"/>
                    <a:pt x="2070" y="409"/>
                  </a:cubicBezTo>
                  <a:cubicBezTo>
                    <a:pt x="2033" y="468"/>
                    <a:pt x="1967" y="501"/>
                    <a:pt x="1890" y="501"/>
                  </a:cubicBezTo>
                  <a:cubicBezTo>
                    <a:pt x="1450" y="501"/>
                    <a:pt x="1450" y="501"/>
                    <a:pt x="1450" y="501"/>
                  </a:cubicBezTo>
                  <a:cubicBezTo>
                    <a:pt x="1450" y="343"/>
                    <a:pt x="1450" y="343"/>
                    <a:pt x="1450" y="343"/>
                  </a:cubicBezTo>
                  <a:cubicBezTo>
                    <a:pt x="1450" y="332"/>
                    <a:pt x="1443" y="321"/>
                    <a:pt x="1432" y="314"/>
                  </a:cubicBezTo>
                  <a:cubicBezTo>
                    <a:pt x="1292" y="233"/>
                    <a:pt x="1292" y="233"/>
                    <a:pt x="1292" y="233"/>
                  </a:cubicBezTo>
                  <a:cubicBezTo>
                    <a:pt x="1274" y="222"/>
                    <a:pt x="1252" y="230"/>
                    <a:pt x="1245" y="248"/>
                  </a:cubicBezTo>
                  <a:cubicBezTo>
                    <a:pt x="1241" y="263"/>
                    <a:pt x="1248" y="281"/>
                    <a:pt x="1260" y="288"/>
                  </a:cubicBezTo>
                  <a:cubicBezTo>
                    <a:pt x="1384" y="362"/>
                    <a:pt x="1384" y="362"/>
                    <a:pt x="1384" y="362"/>
                  </a:cubicBezTo>
                  <a:cubicBezTo>
                    <a:pt x="1384" y="710"/>
                    <a:pt x="1384" y="710"/>
                    <a:pt x="1384" y="710"/>
                  </a:cubicBezTo>
                  <a:cubicBezTo>
                    <a:pt x="1351" y="728"/>
                    <a:pt x="1116" y="864"/>
                    <a:pt x="1084" y="882"/>
                  </a:cubicBezTo>
                  <a:cubicBezTo>
                    <a:pt x="786" y="710"/>
                    <a:pt x="786" y="710"/>
                    <a:pt x="786" y="710"/>
                  </a:cubicBezTo>
                  <a:cubicBezTo>
                    <a:pt x="786" y="362"/>
                    <a:pt x="786" y="362"/>
                    <a:pt x="786" y="362"/>
                  </a:cubicBezTo>
                  <a:cubicBezTo>
                    <a:pt x="1084" y="189"/>
                    <a:pt x="1084" y="189"/>
                    <a:pt x="1084" y="189"/>
                  </a:cubicBezTo>
                  <a:cubicBezTo>
                    <a:pt x="1138" y="219"/>
                    <a:pt x="1138" y="219"/>
                    <a:pt x="1138" y="219"/>
                  </a:cubicBezTo>
                  <a:cubicBezTo>
                    <a:pt x="1153" y="230"/>
                    <a:pt x="1172" y="226"/>
                    <a:pt x="1179" y="211"/>
                  </a:cubicBezTo>
                  <a:cubicBezTo>
                    <a:pt x="1193" y="197"/>
                    <a:pt x="1186" y="175"/>
                    <a:pt x="1172" y="167"/>
                  </a:cubicBezTo>
                  <a:cubicBezTo>
                    <a:pt x="1102" y="127"/>
                    <a:pt x="1102" y="127"/>
                    <a:pt x="1102" y="127"/>
                  </a:cubicBezTo>
                  <a:cubicBezTo>
                    <a:pt x="1091" y="120"/>
                    <a:pt x="1080" y="120"/>
                    <a:pt x="1069" y="127"/>
                  </a:cubicBezTo>
                  <a:cubicBezTo>
                    <a:pt x="739" y="318"/>
                    <a:pt x="739" y="318"/>
                    <a:pt x="739" y="318"/>
                  </a:cubicBezTo>
                  <a:cubicBezTo>
                    <a:pt x="728" y="321"/>
                    <a:pt x="720" y="332"/>
                    <a:pt x="720" y="343"/>
                  </a:cubicBezTo>
                  <a:cubicBezTo>
                    <a:pt x="720" y="501"/>
                    <a:pt x="720" y="501"/>
                    <a:pt x="720" y="501"/>
                  </a:cubicBezTo>
                  <a:cubicBezTo>
                    <a:pt x="357" y="501"/>
                    <a:pt x="357" y="501"/>
                    <a:pt x="357" y="501"/>
                  </a:cubicBezTo>
                  <a:cubicBezTo>
                    <a:pt x="126" y="501"/>
                    <a:pt x="-13" y="244"/>
                    <a:pt x="112" y="50"/>
                  </a:cubicBezTo>
                  <a:cubicBezTo>
                    <a:pt x="119" y="36"/>
                    <a:pt x="116" y="17"/>
                    <a:pt x="101" y="6"/>
                  </a:cubicBezTo>
                  <a:cubicBezTo>
                    <a:pt x="86" y="-5"/>
                    <a:pt x="68" y="2"/>
                    <a:pt x="57" y="17"/>
                  </a:cubicBezTo>
                  <a:cubicBezTo>
                    <a:pt x="-94" y="252"/>
                    <a:pt x="75" y="567"/>
                    <a:pt x="357" y="567"/>
                  </a:cubicBezTo>
                  <a:cubicBezTo>
                    <a:pt x="552" y="567"/>
                    <a:pt x="552" y="567"/>
                    <a:pt x="552" y="567"/>
                  </a:cubicBezTo>
                  <a:cubicBezTo>
                    <a:pt x="552" y="702"/>
                    <a:pt x="552" y="702"/>
                    <a:pt x="552" y="702"/>
                  </a:cubicBezTo>
                  <a:cubicBezTo>
                    <a:pt x="387" y="702"/>
                    <a:pt x="387" y="702"/>
                    <a:pt x="387" y="702"/>
                  </a:cubicBezTo>
                  <a:cubicBezTo>
                    <a:pt x="376" y="659"/>
                    <a:pt x="332" y="633"/>
                    <a:pt x="288" y="637"/>
                  </a:cubicBezTo>
                  <a:cubicBezTo>
                    <a:pt x="240" y="640"/>
                    <a:pt x="204" y="677"/>
                    <a:pt x="200" y="721"/>
                  </a:cubicBezTo>
                  <a:cubicBezTo>
                    <a:pt x="192" y="780"/>
                    <a:pt x="240" y="831"/>
                    <a:pt x="295" y="831"/>
                  </a:cubicBezTo>
                  <a:cubicBezTo>
                    <a:pt x="339" y="831"/>
                    <a:pt x="376" y="802"/>
                    <a:pt x="387" y="765"/>
                  </a:cubicBezTo>
                  <a:cubicBezTo>
                    <a:pt x="585" y="765"/>
                    <a:pt x="585" y="765"/>
                    <a:pt x="585" y="765"/>
                  </a:cubicBezTo>
                  <a:cubicBezTo>
                    <a:pt x="600" y="765"/>
                    <a:pt x="614" y="750"/>
                    <a:pt x="614" y="732"/>
                  </a:cubicBezTo>
                  <a:cubicBezTo>
                    <a:pt x="614" y="567"/>
                    <a:pt x="614" y="567"/>
                    <a:pt x="614" y="567"/>
                  </a:cubicBezTo>
                  <a:cubicBezTo>
                    <a:pt x="720" y="567"/>
                    <a:pt x="720" y="567"/>
                    <a:pt x="720" y="567"/>
                  </a:cubicBezTo>
                  <a:cubicBezTo>
                    <a:pt x="720" y="912"/>
                    <a:pt x="720" y="912"/>
                    <a:pt x="720" y="912"/>
                  </a:cubicBezTo>
                  <a:cubicBezTo>
                    <a:pt x="644" y="959"/>
                    <a:pt x="644" y="959"/>
                    <a:pt x="644" y="959"/>
                  </a:cubicBezTo>
                  <a:cubicBezTo>
                    <a:pt x="592" y="875"/>
                    <a:pt x="464" y="912"/>
                    <a:pt x="460" y="1007"/>
                  </a:cubicBezTo>
                  <a:cubicBezTo>
                    <a:pt x="460" y="1051"/>
                    <a:pt x="489" y="1095"/>
                    <a:pt x="533" y="1102"/>
                  </a:cubicBezTo>
                  <a:cubicBezTo>
                    <a:pt x="592" y="1117"/>
                    <a:pt x="644" y="1080"/>
                    <a:pt x="654" y="1029"/>
                  </a:cubicBezTo>
                  <a:cubicBezTo>
                    <a:pt x="768" y="956"/>
                    <a:pt x="768" y="956"/>
                    <a:pt x="768" y="956"/>
                  </a:cubicBezTo>
                  <a:cubicBezTo>
                    <a:pt x="779" y="948"/>
                    <a:pt x="786" y="937"/>
                    <a:pt x="786" y="926"/>
                  </a:cubicBezTo>
                  <a:cubicBezTo>
                    <a:pt x="786" y="783"/>
                    <a:pt x="786" y="783"/>
                    <a:pt x="786" y="783"/>
                  </a:cubicBezTo>
                  <a:cubicBezTo>
                    <a:pt x="889" y="846"/>
                    <a:pt x="889" y="846"/>
                    <a:pt x="889" y="846"/>
                  </a:cubicBezTo>
                  <a:cubicBezTo>
                    <a:pt x="889" y="1161"/>
                    <a:pt x="889" y="1161"/>
                    <a:pt x="889" y="1161"/>
                  </a:cubicBezTo>
                  <a:cubicBezTo>
                    <a:pt x="849" y="1161"/>
                    <a:pt x="849" y="1161"/>
                    <a:pt x="849" y="1161"/>
                  </a:cubicBezTo>
                  <a:cubicBezTo>
                    <a:pt x="834" y="1121"/>
                    <a:pt x="794" y="1091"/>
                    <a:pt x="746" y="1099"/>
                  </a:cubicBezTo>
                  <a:cubicBezTo>
                    <a:pt x="702" y="1102"/>
                    <a:pt x="669" y="1135"/>
                    <a:pt x="662" y="1183"/>
                  </a:cubicBezTo>
                  <a:cubicBezTo>
                    <a:pt x="654" y="1242"/>
                    <a:pt x="698" y="1293"/>
                    <a:pt x="757" y="1293"/>
                  </a:cubicBezTo>
                  <a:cubicBezTo>
                    <a:pt x="797" y="1293"/>
                    <a:pt x="834" y="1264"/>
                    <a:pt x="849" y="1227"/>
                  </a:cubicBezTo>
                  <a:cubicBezTo>
                    <a:pt x="922" y="1227"/>
                    <a:pt x="922" y="1227"/>
                    <a:pt x="922" y="1227"/>
                  </a:cubicBezTo>
                  <a:cubicBezTo>
                    <a:pt x="940" y="1227"/>
                    <a:pt x="955" y="1212"/>
                    <a:pt x="955" y="1194"/>
                  </a:cubicBezTo>
                  <a:cubicBezTo>
                    <a:pt x="955" y="882"/>
                    <a:pt x="955" y="882"/>
                    <a:pt x="955" y="882"/>
                  </a:cubicBezTo>
                  <a:cubicBezTo>
                    <a:pt x="1050" y="937"/>
                    <a:pt x="1050" y="937"/>
                    <a:pt x="1050" y="937"/>
                  </a:cubicBezTo>
                  <a:cubicBezTo>
                    <a:pt x="1050" y="1322"/>
                    <a:pt x="1050" y="1322"/>
                    <a:pt x="1050" y="1322"/>
                  </a:cubicBezTo>
                  <a:cubicBezTo>
                    <a:pt x="1050" y="1333"/>
                    <a:pt x="1054" y="1341"/>
                    <a:pt x="1061" y="1348"/>
                  </a:cubicBezTo>
                  <a:cubicBezTo>
                    <a:pt x="1193" y="1476"/>
                    <a:pt x="1193" y="1476"/>
                    <a:pt x="1193" y="1476"/>
                  </a:cubicBezTo>
                  <a:lnTo>
                    <a:pt x="1193" y="1476"/>
                  </a:lnTo>
                  <a:cubicBezTo>
                    <a:pt x="1157" y="1550"/>
                    <a:pt x="1219" y="1634"/>
                    <a:pt x="1304" y="1615"/>
                  </a:cubicBezTo>
                  <a:cubicBezTo>
                    <a:pt x="1340" y="1608"/>
                    <a:pt x="1366" y="1579"/>
                    <a:pt x="1373" y="1542"/>
                  </a:cubicBezTo>
                  <a:cubicBezTo>
                    <a:pt x="1392" y="1458"/>
                    <a:pt x="1307" y="1399"/>
                    <a:pt x="1237" y="1432"/>
                  </a:cubicBezTo>
                  <a:lnTo>
                    <a:pt x="1237" y="1432"/>
                  </a:lnTo>
                  <a:cubicBezTo>
                    <a:pt x="1113" y="1311"/>
                    <a:pt x="1113" y="1311"/>
                    <a:pt x="1113" y="1311"/>
                  </a:cubicBezTo>
                  <a:cubicBezTo>
                    <a:pt x="1113" y="937"/>
                    <a:pt x="1113" y="937"/>
                    <a:pt x="1113" y="937"/>
                  </a:cubicBezTo>
                  <a:cubicBezTo>
                    <a:pt x="1216" y="879"/>
                    <a:pt x="1216" y="879"/>
                    <a:pt x="1216" y="879"/>
                  </a:cubicBezTo>
                  <a:cubicBezTo>
                    <a:pt x="1216" y="1062"/>
                    <a:pt x="1216" y="1062"/>
                    <a:pt x="1216" y="1062"/>
                  </a:cubicBezTo>
                  <a:cubicBezTo>
                    <a:pt x="1216" y="1069"/>
                    <a:pt x="1219" y="1073"/>
                    <a:pt x="1223" y="1080"/>
                  </a:cubicBezTo>
                  <a:cubicBezTo>
                    <a:pt x="1325" y="1220"/>
                    <a:pt x="1322" y="1212"/>
                    <a:pt x="1325" y="1216"/>
                  </a:cubicBezTo>
                  <a:cubicBezTo>
                    <a:pt x="1289" y="1286"/>
                    <a:pt x="1351" y="1370"/>
                    <a:pt x="1436" y="1351"/>
                  </a:cubicBezTo>
                  <a:cubicBezTo>
                    <a:pt x="1472" y="1344"/>
                    <a:pt x="1498" y="1319"/>
                    <a:pt x="1509" y="1282"/>
                  </a:cubicBezTo>
                  <a:cubicBezTo>
                    <a:pt x="1527" y="1198"/>
                    <a:pt x="1439" y="1135"/>
                    <a:pt x="1369" y="1172"/>
                  </a:cubicBezTo>
                  <a:cubicBezTo>
                    <a:pt x="1278" y="1051"/>
                    <a:pt x="1278" y="1051"/>
                    <a:pt x="1278" y="1051"/>
                  </a:cubicBezTo>
                  <a:cubicBezTo>
                    <a:pt x="1278" y="842"/>
                    <a:pt x="1278" y="842"/>
                    <a:pt x="1278" y="842"/>
                  </a:cubicBezTo>
                  <a:cubicBezTo>
                    <a:pt x="1384" y="783"/>
                    <a:pt x="1384" y="783"/>
                    <a:pt x="1384" y="783"/>
                  </a:cubicBezTo>
                  <a:cubicBezTo>
                    <a:pt x="1384" y="934"/>
                    <a:pt x="1384" y="934"/>
                    <a:pt x="1384" y="934"/>
                  </a:cubicBezTo>
                  <a:cubicBezTo>
                    <a:pt x="1384" y="941"/>
                    <a:pt x="1388" y="952"/>
                    <a:pt x="1395" y="956"/>
                  </a:cubicBezTo>
                  <a:cubicBezTo>
                    <a:pt x="1516" y="1058"/>
                    <a:pt x="1516" y="1058"/>
                    <a:pt x="1516" y="1058"/>
                  </a:cubicBezTo>
                  <a:cubicBezTo>
                    <a:pt x="1524" y="1110"/>
                    <a:pt x="1575" y="1150"/>
                    <a:pt x="1633" y="1135"/>
                  </a:cubicBezTo>
                  <a:cubicBezTo>
                    <a:pt x="1677" y="1124"/>
                    <a:pt x="1710" y="1084"/>
                    <a:pt x="1707" y="1040"/>
                  </a:cubicBezTo>
                  <a:cubicBezTo>
                    <a:pt x="1707" y="945"/>
                    <a:pt x="1582" y="908"/>
                    <a:pt x="1531" y="985"/>
                  </a:cubicBezTo>
                  <a:cubicBezTo>
                    <a:pt x="1450" y="919"/>
                    <a:pt x="1450" y="919"/>
                    <a:pt x="1450" y="919"/>
                  </a:cubicBezTo>
                  <a:cubicBezTo>
                    <a:pt x="1450" y="567"/>
                    <a:pt x="1450" y="567"/>
                    <a:pt x="1450" y="567"/>
                  </a:cubicBezTo>
                  <a:cubicBezTo>
                    <a:pt x="1545" y="567"/>
                    <a:pt x="1545" y="567"/>
                    <a:pt x="1545" y="567"/>
                  </a:cubicBezTo>
                  <a:cubicBezTo>
                    <a:pt x="1545" y="732"/>
                    <a:pt x="1545" y="732"/>
                    <a:pt x="1545" y="732"/>
                  </a:cubicBezTo>
                  <a:cubicBezTo>
                    <a:pt x="1545" y="750"/>
                    <a:pt x="1560" y="765"/>
                    <a:pt x="1578" y="765"/>
                  </a:cubicBezTo>
                  <a:cubicBezTo>
                    <a:pt x="1846" y="765"/>
                    <a:pt x="1846" y="765"/>
                    <a:pt x="1846" y="765"/>
                  </a:cubicBezTo>
                  <a:cubicBezTo>
                    <a:pt x="1861" y="805"/>
                    <a:pt x="1901" y="835"/>
                    <a:pt x="1949" y="831"/>
                  </a:cubicBezTo>
                  <a:cubicBezTo>
                    <a:pt x="1993" y="824"/>
                    <a:pt x="2029" y="791"/>
                    <a:pt x="2037" y="743"/>
                  </a:cubicBezTo>
                  <a:cubicBezTo>
                    <a:pt x="2044" y="684"/>
                    <a:pt x="1996" y="637"/>
                    <a:pt x="1938" y="637"/>
                  </a:cubicBezTo>
                  <a:cubicBezTo>
                    <a:pt x="1897" y="637"/>
                    <a:pt x="1861" y="662"/>
                    <a:pt x="1846" y="702"/>
                  </a:cubicBezTo>
                  <a:cubicBezTo>
                    <a:pt x="1608" y="702"/>
                    <a:pt x="1608" y="702"/>
                    <a:pt x="1608" y="702"/>
                  </a:cubicBezTo>
                  <a:cubicBezTo>
                    <a:pt x="1608" y="567"/>
                    <a:pt x="1608" y="567"/>
                    <a:pt x="1608" y="567"/>
                  </a:cubicBezTo>
                  <a:cubicBezTo>
                    <a:pt x="1890" y="567"/>
                    <a:pt x="1890" y="567"/>
                    <a:pt x="1890" y="567"/>
                  </a:cubicBezTo>
                  <a:cubicBezTo>
                    <a:pt x="1993" y="567"/>
                    <a:pt x="2073" y="523"/>
                    <a:pt x="2125" y="442"/>
                  </a:cubicBezTo>
                  <a:cubicBezTo>
                    <a:pt x="2132" y="428"/>
                    <a:pt x="2128" y="406"/>
                    <a:pt x="2114" y="398"/>
                  </a:cubicBezTo>
                  <a:moveTo>
                    <a:pt x="295" y="765"/>
                  </a:moveTo>
                  <a:lnTo>
                    <a:pt x="295" y="765"/>
                  </a:lnTo>
                  <a:cubicBezTo>
                    <a:pt x="277" y="765"/>
                    <a:pt x="262" y="750"/>
                    <a:pt x="262" y="732"/>
                  </a:cubicBezTo>
                  <a:cubicBezTo>
                    <a:pt x="262" y="714"/>
                    <a:pt x="277" y="699"/>
                    <a:pt x="295" y="699"/>
                  </a:cubicBezTo>
                  <a:cubicBezTo>
                    <a:pt x="317" y="699"/>
                    <a:pt x="332" y="714"/>
                    <a:pt x="332" y="732"/>
                  </a:cubicBezTo>
                  <a:cubicBezTo>
                    <a:pt x="332" y="750"/>
                    <a:pt x="317" y="765"/>
                    <a:pt x="295" y="765"/>
                  </a:cubicBezTo>
                  <a:moveTo>
                    <a:pt x="559" y="1044"/>
                  </a:moveTo>
                  <a:lnTo>
                    <a:pt x="559" y="1044"/>
                  </a:lnTo>
                  <a:cubicBezTo>
                    <a:pt x="541" y="1044"/>
                    <a:pt x="526" y="1029"/>
                    <a:pt x="526" y="1011"/>
                  </a:cubicBezTo>
                  <a:cubicBezTo>
                    <a:pt x="526" y="992"/>
                    <a:pt x="541" y="978"/>
                    <a:pt x="559" y="978"/>
                  </a:cubicBezTo>
                  <a:cubicBezTo>
                    <a:pt x="577" y="978"/>
                    <a:pt x="592" y="992"/>
                    <a:pt x="592" y="1011"/>
                  </a:cubicBezTo>
                  <a:cubicBezTo>
                    <a:pt x="592" y="1029"/>
                    <a:pt x="577" y="1044"/>
                    <a:pt x="559" y="1044"/>
                  </a:cubicBezTo>
                  <a:moveTo>
                    <a:pt x="753" y="1227"/>
                  </a:moveTo>
                  <a:lnTo>
                    <a:pt x="753" y="1227"/>
                  </a:lnTo>
                  <a:cubicBezTo>
                    <a:pt x="735" y="1227"/>
                    <a:pt x="720" y="1212"/>
                    <a:pt x="720" y="1194"/>
                  </a:cubicBezTo>
                  <a:cubicBezTo>
                    <a:pt x="720" y="1172"/>
                    <a:pt x="735" y="1157"/>
                    <a:pt x="753" y="1157"/>
                  </a:cubicBezTo>
                  <a:cubicBezTo>
                    <a:pt x="772" y="1157"/>
                    <a:pt x="786" y="1172"/>
                    <a:pt x="786" y="1194"/>
                  </a:cubicBezTo>
                  <a:cubicBezTo>
                    <a:pt x="786" y="1212"/>
                    <a:pt x="772" y="1227"/>
                    <a:pt x="753" y="1227"/>
                  </a:cubicBezTo>
                  <a:moveTo>
                    <a:pt x="1281" y="1487"/>
                  </a:moveTo>
                  <a:lnTo>
                    <a:pt x="1281" y="1487"/>
                  </a:lnTo>
                  <a:cubicBezTo>
                    <a:pt x="1300" y="1487"/>
                    <a:pt x="1314" y="1502"/>
                    <a:pt x="1314" y="1520"/>
                  </a:cubicBezTo>
                  <a:cubicBezTo>
                    <a:pt x="1314" y="1539"/>
                    <a:pt x="1300" y="1553"/>
                    <a:pt x="1281" y="1553"/>
                  </a:cubicBezTo>
                  <a:cubicBezTo>
                    <a:pt x="1263" y="1553"/>
                    <a:pt x="1248" y="1539"/>
                    <a:pt x="1248" y="1520"/>
                  </a:cubicBezTo>
                  <a:cubicBezTo>
                    <a:pt x="1248" y="1502"/>
                    <a:pt x="1263" y="1487"/>
                    <a:pt x="1281" y="1487"/>
                  </a:cubicBezTo>
                  <a:moveTo>
                    <a:pt x="1413" y="1223"/>
                  </a:moveTo>
                  <a:lnTo>
                    <a:pt x="1413" y="1223"/>
                  </a:lnTo>
                  <a:cubicBezTo>
                    <a:pt x="1432" y="1223"/>
                    <a:pt x="1446" y="1238"/>
                    <a:pt x="1446" y="1256"/>
                  </a:cubicBezTo>
                  <a:cubicBezTo>
                    <a:pt x="1446" y="1278"/>
                    <a:pt x="1432" y="1293"/>
                    <a:pt x="1413" y="1293"/>
                  </a:cubicBezTo>
                  <a:cubicBezTo>
                    <a:pt x="1395" y="1293"/>
                    <a:pt x="1380" y="1278"/>
                    <a:pt x="1380" y="1256"/>
                  </a:cubicBezTo>
                  <a:cubicBezTo>
                    <a:pt x="1380" y="1238"/>
                    <a:pt x="1395" y="1223"/>
                    <a:pt x="1413" y="1223"/>
                  </a:cubicBezTo>
                  <a:moveTo>
                    <a:pt x="1612" y="1007"/>
                  </a:moveTo>
                  <a:lnTo>
                    <a:pt x="1612" y="1007"/>
                  </a:lnTo>
                  <a:cubicBezTo>
                    <a:pt x="1630" y="1007"/>
                    <a:pt x="1644" y="1022"/>
                    <a:pt x="1644" y="1040"/>
                  </a:cubicBezTo>
                  <a:cubicBezTo>
                    <a:pt x="1644" y="1058"/>
                    <a:pt x="1630" y="1077"/>
                    <a:pt x="1612" y="1077"/>
                  </a:cubicBezTo>
                  <a:cubicBezTo>
                    <a:pt x="1593" y="1077"/>
                    <a:pt x="1578" y="1058"/>
                    <a:pt x="1578" y="1040"/>
                  </a:cubicBezTo>
                  <a:cubicBezTo>
                    <a:pt x="1578" y="1022"/>
                    <a:pt x="1593" y="1007"/>
                    <a:pt x="1612" y="1007"/>
                  </a:cubicBezTo>
                  <a:moveTo>
                    <a:pt x="1938" y="699"/>
                  </a:moveTo>
                  <a:lnTo>
                    <a:pt x="1938" y="699"/>
                  </a:lnTo>
                  <a:cubicBezTo>
                    <a:pt x="1956" y="699"/>
                    <a:pt x="1974" y="714"/>
                    <a:pt x="1974" y="732"/>
                  </a:cubicBezTo>
                  <a:cubicBezTo>
                    <a:pt x="1974" y="750"/>
                    <a:pt x="1956" y="765"/>
                    <a:pt x="1938" y="765"/>
                  </a:cubicBezTo>
                  <a:cubicBezTo>
                    <a:pt x="1920" y="765"/>
                    <a:pt x="1905" y="750"/>
                    <a:pt x="1905" y="732"/>
                  </a:cubicBezTo>
                  <a:cubicBezTo>
                    <a:pt x="1905" y="714"/>
                    <a:pt x="1920" y="699"/>
                    <a:pt x="1938" y="699"/>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8" name="Google Shape;408;p34"/>
            <p:cNvSpPr/>
            <p:nvPr/>
          </p:nvSpPr>
          <p:spPr>
            <a:xfrm>
              <a:off x="1648184" y="2244638"/>
              <a:ext cx="59856" cy="71729"/>
            </a:xfrm>
            <a:custGeom>
              <a:avLst/>
              <a:gdLst/>
              <a:ahLst/>
              <a:cxnLst/>
              <a:rect l="l" t="t" r="r" b="b"/>
              <a:pathLst>
                <a:path w="242" h="290" extrusionOk="0">
                  <a:moveTo>
                    <a:pt x="89" y="22"/>
                  </a:moveTo>
                  <a:lnTo>
                    <a:pt x="89" y="22"/>
                  </a:lnTo>
                  <a:lnTo>
                    <a:pt x="89" y="22"/>
                  </a:lnTo>
                  <a:cubicBezTo>
                    <a:pt x="1" y="246"/>
                    <a:pt x="1" y="246"/>
                    <a:pt x="1" y="246"/>
                  </a:cubicBezTo>
                  <a:cubicBezTo>
                    <a:pt x="-3" y="264"/>
                    <a:pt x="4" y="282"/>
                    <a:pt x="23" y="290"/>
                  </a:cubicBezTo>
                  <a:cubicBezTo>
                    <a:pt x="41" y="293"/>
                    <a:pt x="56" y="282"/>
                    <a:pt x="63" y="268"/>
                  </a:cubicBezTo>
                  <a:cubicBezTo>
                    <a:pt x="74" y="235"/>
                    <a:pt x="74" y="235"/>
                    <a:pt x="74" y="235"/>
                  </a:cubicBezTo>
                  <a:cubicBezTo>
                    <a:pt x="169" y="235"/>
                    <a:pt x="169" y="235"/>
                    <a:pt x="169" y="235"/>
                  </a:cubicBezTo>
                  <a:cubicBezTo>
                    <a:pt x="180" y="268"/>
                    <a:pt x="180" y="268"/>
                    <a:pt x="180" y="268"/>
                  </a:cubicBezTo>
                  <a:cubicBezTo>
                    <a:pt x="188" y="286"/>
                    <a:pt x="206" y="293"/>
                    <a:pt x="221" y="286"/>
                  </a:cubicBezTo>
                  <a:cubicBezTo>
                    <a:pt x="239" y="282"/>
                    <a:pt x="247" y="264"/>
                    <a:pt x="239" y="246"/>
                  </a:cubicBezTo>
                  <a:cubicBezTo>
                    <a:pt x="155" y="22"/>
                    <a:pt x="155" y="22"/>
                    <a:pt x="155" y="22"/>
                  </a:cubicBezTo>
                  <a:cubicBezTo>
                    <a:pt x="144" y="-7"/>
                    <a:pt x="100" y="-7"/>
                    <a:pt x="89" y="22"/>
                  </a:cubicBezTo>
                  <a:moveTo>
                    <a:pt x="100" y="169"/>
                  </a:moveTo>
                  <a:lnTo>
                    <a:pt x="100" y="169"/>
                  </a:lnTo>
                  <a:cubicBezTo>
                    <a:pt x="122" y="110"/>
                    <a:pt x="122" y="110"/>
                    <a:pt x="122" y="110"/>
                  </a:cubicBezTo>
                  <a:cubicBezTo>
                    <a:pt x="144" y="169"/>
                    <a:pt x="144" y="169"/>
                    <a:pt x="144" y="169"/>
                  </a:cubicBezTo>
                  <a:lnTo>
                    <a:pt x="100" y="16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9" name="Google Shape;409;p34"/>
            <p:cNvSpPr/>
            <p:nvPr/>
          </p:nvSpPr>
          <p:spPr>
            <a:xfrm>
              <a:off x="1727333" y="2243649"/>
              <a:ext cx="15335" cy="72718"/>
            </a:xfrm>
            <a:custGeom>
              <a:avLst/>
              <a:gdLst/>
              <a:ahLst/>
              <a:cxnLst/>
              <a:rect l="l" t="t" r="r" b="b"/>
              <a:pathLst>
                <a:path w="62" h="294" extrusionOk="0">
                  <a:moveTo>
                    <a:pt x="62" y="261"/>
                  </a:moveTo>
                  <a:lnTo>
                    <a:pt x="62" y="261"/>
                  </a:lnTo>
                  <a:cubicBezTo>
                    <a:pt x="62" y="33"/>
                    <a:pt x="62" y="33"/>
                    <a:pt x="62" y="33"/>
                  </a:cubicBezTo>
                  <a:cubicBezTo>
                    <a:pt x="62" y="19"/>
                    <a:pt x="51" y="4"/>
                    <a:pt x="33" y="0"/>
                  </a:cubicBezTo>
                  <a:cubicBezTo>
                    <a:pt x="15" y="0"/>
                    <a:pt x="0" y="15"/>
                    <a:pt x="0" y="33"/>
                  </a:cubicBezTo>
                  <a:cubicBezTo>
                    <a:pt x="0" y="261"/>
                    <a:pt x="0" y="261"/>
                    <a:pt x="0" y="261"/>
                  </a:cubicBezTo>
                  <a:cubicBezTo>
                    <a:pt x="0" y="275"/>
                    <a:pt x="11" y="290"/>
                    <a:pt x="25" y="294"/>
                  </a:cubicBezTo>
                  <a:cubicBezTo>
                    <a:pt x="44" y="294"/>
                    <a:pt x="62" y="279"/>
                    <a:pt x="62" y="26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10" name="Google Shape;410;p34"/>
          <p:cNvGrpSpPr/>
          <p:nvPr/>
        </p:nvGrpSpPr>
        <p:grpSpPr>
          <a:xfrm>
            <a:off x="6195238" y="1555580"/>
            <a:ext cx="454092" cy="457199"/>
            <a:chOff x="2122831" y="2020795"/>
            <a:chExt cx="535738" cy="535738"/>
          </a:xfrm>
        </p:grpSpPr>
        <p:sp>
          <p:nvSpPr>
            <p:cNvPr id="411" name="Google Shape;411;p34"/>
            <p:cNvSpPr/>
            <p:nvPr/>
          </p:nvSpPr>
          <p:spPr>
            <a:xfrm>
              <a:off x="2122831" y="2020795"/>
              <a:ext cx="535738" cy="535738"/>
            </a:xfrm>
            <a:custGeom>
              <a:avLst/>
              <a:gdLst/>
              <a:ahLst/>
              <a:cxnLst/>
              <a:rect l="l" t="t" r="r" b="b"/>
              <a:pathLst>
                <a:path w="2166" h="2166" extrusionOk="0">
                  <a:moveTo>
                    <a:pt x="2078" y="392"/>
                  </a:moveTo>
                  <a:lnTo>
                    <a:pt x="2078" y="392"/>
                  </a:lnTo>
                  <a:cubicBezTo>
                    <a:pt x="1048" y="392"/>
                    <a:pt x="1048" y="392"/>
                    <a:pt x="1048" y="392"/>
                  </a:cubicBezTo>
                  <a:cubicBezTo>
                    <a:pt x="1048" y="315"/>
                    <a:pt x="1048" y="315"/>
                    <a:pt x="1048" y="315"/>
                  </a:cubicBezTo>
                  <a:cubicBezTo>
                    <a:pt x="1048" y="304"/>
                    <a:pt x="1044" y="293"/>
                    <a:pt x="1033" y="289"/>
                  </a:cubicBezTo>
                  <a:cubicBezTo>
                    <a:pt x="538" y="3"/>
                    <a:pt x="538" y="3"/>
                    <a:pt x="538" y="3"/>
                  </a:cubicBezTo>
                  <a:cubicBezTo>
                    <a:pt x="531" y="-1"/>
                    <a:pt x="520" y="-1"/>
                    <a:pt x="509" y="3"/>
                  </a:cubicBezTo>
                  <a:cubicBezTo>
                    <a:pt x="264" y="146"/>
                    <a:pt x="264" y="146"/>
                    <a:pt x="264" y="146"/>
                  </a:cubicBezTo>
                  <a:cubicBezTo>
                    <a:pt x="249" y="154"/>
                    <a:pt x="241" y="172"/>
                    <a:pt x="249" y="186"/>
                  </a:cubicBezTo>
                  <a:cubicBezTo>
                    <a:pt x="256" y="205"/>
                    <a:pt x="278" y="212"/>
                    <a:pt x="293" y="201"/>
                  </a:cubicBezTo>
                  <a:cubicBezTo>
                    <a:pt x="524" y="69"/>
                    <a:pt x="524" y="69"/>
                    <a:pt x="524" y="69"/>
                  </a:cubicBezTo>
                  <a:cubicBezTo>
                    <a:pt x="953" y="315"/>
                    <a:pt x="953" y="315"/>
                    <a:pt x="953" y="315"/>
                  </a:cubicBezTo>
                  <a:cubicBezTo>
                    <a:pt x="524" y="564"/>
                    <a:pt x="524" y="564"/>
                    <a:pt x="524" y="564"/>
                  </a:cubicBezTo>
                  <a:cubicBezTo>
                    <a:pt x="95" y="315"/>
                    <a:pt x="95" y="315"/>
                    <a:pt x="95" y="315"/>
                  </a:cubicBezTo>
                  <a:cubicBezTo>
                    <a:pt x="172" y="271"/>
                    <a:pt x="172" y="271"/>
                    <a:pt x="172" y="271"/>
                  </a:cubicBezTo>
                  <a:cubicBezTo>
                    <a:pt x="186" y="263"/>
                    <a:pt x="194" y="245"/>
                    <a:pt x="186" y="230"/>
                  </a:cubicBezTo>
                  <a:cubicBezTo>
                    <a:pt x="179" y="212"/>
                    <a:pt x="157" y="205"/>
                    <a:pt x="142" y="216"/>
                  </a:cubicBezTo>
                  <a:cubicBezTo>
                    <a:pt x="14" y="289"/>
                    <a:pt x="14" y="289"/>
                    <a:pt x="14" y="289"/>
                  </a:cubicBezTo>
                  <a:cubicBezTo>
                    <a:pt x="7" y="293"/>
                    <a:pt x="0" y="304"/>
                    <a:pt x="0" y="315"/>
                  </a:cubicBezTo>
                  <a:cubicBezTo>
                    <a:pt x="0" y="887"/>
                    <a:pt x="0" y="887"/>
                    <a:pt x="0" y="887"/>
                  </a:cubicBezTo>
                  <a:cubicBezTo>
                    <a:pt x="0" y="898"/>
                    <a:pt x="7" y="909"/>
                    <a:pt x="14" y="912"/>
                  </a:cubicBezTo>
                  <a:cubicBezTo>
                    <a:pt x="509" y="1198"/>
                    <a:pt x="509" y="1198"/>
                    <a:pt x="509" y="1198"/>
                  </a:cubicBezTo>
                  <a:cubicBezTo>
                    <a:pt x="520" y="1206"/>
                    <a:pt x="531" y="1206"/>
                    <a:pt x="542" y="1198"/>
                  </a:cubicBezTo>
                  <a:cubicBezTo>
                    <a:pt x="593" y="1169"/>
                    <a:pt x="593" y="1169"/>
                    <a:pt x="593" y="1169"/>
                  </a:cubicBezTo>
                  <a:cubicBezTo>
                    <a:pt x="593" y="1686"/>
                    <a:pt x="593" y="1686"/>
                    <a:pt x="593" y="1686"/>
                  </a:cubicBezTo>
                  <a:cubicBezTo>
                    <a:pt x="593" y="1734"/>
                    <a:pt x="630" y="1770"/>
                    <a:pt x="678" y="1770"/>
                  </a:cubicBezTo>
                  <a:cubicBezTo>
                    <a:pt x="1121" y="1770"/>
                    <a:pt x="1121" y="1770"/>
                    <a:pt x="1121" y="1770"/>
                  </a:cubicBezTo>
                  <a:cubicBezTo>
                    <a:pt x="1088" y="1972"/>
                    <a:pt x="1088" y="1972"/>
                    <a:pt x="1088" y="1972"/>
                  </a:cubicBezTo>
                  <a:cubicBezTo>
                    <a:pt x="1022" y="1972"/>
                    <a:pt x="1022" y="1972"/>
                    <a:pt x="1022" y="1972"/>
                  </a:cubicBezTo>
                  <a:cubicBezTo>
                    <a:pt x="986" y="1972"/>
                    <a:pt x="960" y="1997"/>
                    <a:pt x="960" y="2031"/>
                  </a:cubicBezTo>
                  <a:cubicBezTo>
                    <a:pt x="960" y="2133"/>
                    <a:pt x="960" y="2133"/>
                    <a:pt x="960" y="2133"/>
                  </a:cubicBezTo>
                  <a:cubicBezTo>
                    <a:pt x="960" y="2152"/>
                    <a:pt x="975" y="2166"/>
                    <a:pt x="993" y="2166"/>
                  </a:cubicBezTo>
                  <a:cubicBezTo>
                    <a:pt x="1440" y="2166"/>
                    <a:pt x="1440" y="2166"/>
                    <a:pt x="1440" y="2166"/>
                  </a:cubicBezTo>
                  <a:cubicBezTo>
                    <a:pt x="1448" y="2166"/>
                    <a:pt x="1451" y="2163"/>
                    <a:pt x="1455" y="2159"/>
                  </a:cubicBezTo>
                  <a:cubicBezTo>
                    <a:pt x="1477" y="2133"/>
                    <a:pt x="1459" y="2100"/>
                    <a:pt x="1433" y="2100"/>
                  </a:cubicBezTo>
                  <a:cubicBezTo>
                    <a:pt x="1022" y="2100"/>
                    <a:pt x="1022" y="2100"/>
                    <a:pt x="1022" y="2100"/>
                  </a:cubicBezTo>
                  <a:cubicBezTo>
                    <a:pt x="1022" y="2034"/>
                    <a:pt x="1022" y="2034"/>
                    <a:pt x="1022" y="2034"/>
                  </a:cubicBezTo>
                  <a:cubicBezTo>
                    <a:pt x="1642" y="2034"/>
                    <a:pt x="1642" y="2034"/>
                    <a:pt x="1642" y="2034"/>
                  </a:cubicBezTo>
                  <a:cubicBezTo>
                    <a:pt x="1642" y="2038"/>
                    <a:pt x="1642" y="2038"/>
                    <a:pt x="1642" y="2038"/>
                  </a:cubicBezTo>
                  <a:cubicBezTo>
                    <a:pt x="1642" y="2034"/>
                    <a:pt x="1642" y="2034"/>
                    <a:pt x="1642" y="2034"/>
                  </a:cubicBezTo>
                  <a:cubicBezTo>
                    <a:pt x="1730" y="2034"/>
                    <a:pt x="1730" y="2034"/>
                    <a:pt x="1730" y="2034"/>
                  </a:cubicBezTo>
                  <a:cubicBezTo>
                    <a:pt x="1730" y="2100"/>
                    <a:pt x="1730" y="2100"/>
                    <a:pt x="1730" y="2100"/>
                  </a:cubicBezTo>
                  <a:cubicBezTo>
                    <a:pt x="1572" y="2100"/>
                    <a:pt x="1572" y="2100"/>
                    <a:pt x="1572" y="2100"/>
                  </a:cubicBezTo>
                  <a:cubicBezTo>
                    <a:pt x="1554" y="2104"/>
                    <a:pt x="1539" y="2119"/>
                    <a:pt x="1539" y="2137"/>
                  </a:cubicBezTo>
                  <a:cubicBezTo>
                    <a:pt x="1539" y="2152"/>
                    <a:pt x="1554" y="2166"/>
                    <a:pt x="1572" y="2166"/>
                  </a:cubicBezTo>
                  <a:cubicBezTo>
                    <a:pt x="1734" y="2166"/>
                    <a:pt x="1734" y="2166"/>
                    <a:pt x="1734" y="2166"/>
                  </a:cubicBezTo>
                  <a:cubicBezTo>
                    <a:pt x="1767" y="2166"/>
                    <a:pt x="1796" y="2104"/>
                    <a:pt x="1796" y="2104"/>
                  </a:cubicBezTo>
                  <a:cubicBezTo>
                    <a:pt x="1796" y="2031"/>
                    <a:pt x="1796" y="2031"/>
                    <a:pt x="1796" y="2031"/>
                  </a:cubicBezTo>
                  <a:cubicBezTo>
                    <a:pt x="1796" y="1997"/>
                    <a:pt x="1770" y="1972"/>
                    <a:pt x="1737" y="1972"/>
                  </a:cubicBezTo>
                  <a:cubicBezTo>
                    <a:pt x="1671" y="1972"/>
                    <a:pt x="1671" y="1972"/>
                    <a:pt x="1671" y="1972"/>
                  </a:cubicBezTo>
                  <a:cubicBezTo>
                    <a:pt x="1638" y="1770"/>
                    <a:pt x="1638" y="1770"/>
                    <a:pt x="1638" y="1770"/>
                  </a:cubicBezTo>
                  <a:cubicBezTo>
                    <a:pt x="2078" y="1770"/>
                    <a:pt x="2078" y="1770"/>
                    <a:pt x="2078" y="1770"/>
                  </a:cubicBezTo>
                  <a:cubicBezTo>
                    <a:pt x="2126" y="1770"/>
                    <a:pt x="2166" y="1734"/>
                    <a:pt x="2166" y="1686"/>
                  </a:cubicBezTo>
                  <a:cubicBezTo>
                    <a:pt x="2166" y="480"/>
                    <a:pt x="2166" y="480"/>
                    <a:pt x="2166" y="480"/>
                  </a:cubicBezTo>
                  <a:cubicBezTo>
                    <a:pt x="2166" y="432"/>
                    <a:pt x="2126" y="392"/>
                    <a:pt x="2078" y="392"/>
                  </a:cubicBezTo>
                  <a:moveTo>
                    <a:pt x="557" y="1114"/>
                  </a:moveTo>
                  <a:lnTo>
                    <a:pt x="557" y="1114"/>
                  </a:lnTo>
                  <a:cubicBezTo>
                    <a:pt x="557" y="619"/>
                    <a:pt x="557" y="619"/>
                    <a:pt x="557" y="619"/>
                  </a:cubicBezTo>
                  <a:cubicBezTo>
                    <a:pt x="986" y="374"/>
                    <a:pt x="986" y="374"/>
                    <a:pt x="986" y="374"/>
                  </a:cubicBezTo>
                  <a:cubicBezTo>
                    <a:pt x="986" y="868"/>
                    <a:pt x="986" y="868"/>
                    <a:pt x="986" y="868"/>
                  </a:cubicBezTo>
                  <a:lnTo>
                    <a:pt x="557" y="1114"/>
                  </a:lnTo>
                  <a:moveTo>
                    <a:pt x="62" y="374"/>
                  </a:moveTo>
                  <a:lnTo>
                    <a:pt x="62" y="374"/>
                  </a:lnTo>
                  <a:cubicBezTo>
                    <a:pt x="491" y="619"/>
                    <a:pt x="491" y="619"/>
                    <a:pt x="491" y="619"/>
                  </a:cubicBezTo>
                  <a:cubicBezTo>
                    <a:pt x="491" y="1114"/>
                    <a:pt x="491" y="1114"/>
                    <a:pt x="491" y="1114"/>
                  </a:cubicBezTo>
                  <a:cubicBezTo>
                    <a:pt x="62" y="868"/>
                    <a:pt x="62" y="868"/>
                    <a:pt x="62" y="868"/>
                  </a:cubicBezTo>
                  <a:lnTo>
                    <a:pt x="62" y="374"/>
                  </a:lnTo>
                  <a:moveTo>
                    <a:pt x="1602" y="1972"/>
                  </a:moveTo>
                  <a:lnTo>
                    <a:pt x="1602" y="1972"/>
                  </a:lnTo>
                  <a:cubicBezTo>
                    <a:pt x="1154" y="1972"/>
                    <a:pt x="1154" y="1972"/>
                    <a:pt x="1154" y="1972"/>
                  </a:cubicBezTo>
                  <a:cubicBezTo>
                    <a:pt x="1187" y="1770"/>
                    <a:pt x="1187" y="1770"/>
                    <a:pt x="1187" y="1770"/>
                  </a:cubicBezTo>
                  <a:cubicBezTo>
                    <a:pt x="1569" y="1770"/>
                    <a:pt x="1569" y="1770"/>
                    <a:pt x="1569" y="1770"/>
                  </a:cubicBezTo>
                  <a:lnTo>
                    <a:pt x="1602" y="1972"/>
                  </a:lnTo>
                  <a:moveTo>
                    <a:pt x="2104" y="1686"/>
                  </a:moveTo>
                  <a:lnTo>
                    <a:pt x="2104" y="1686"/>
                  </a:lnTo>
                  <a:cubicBezTo>
                    <a:pt x="2104" y="1697"/>
                    <a:pt x="2093" y="1708"/>
                    <a:pt x="2078" y="1708"/>
                  </a:cubicBezTo>
                  <a:cubicBezTo>
                    <a:pt x="678" y="1708"/>
                    <a:pt x="678" y="1708"/>
                    <a:pt x="678" y="1708"/>
                  </a:cubicBezTo>
                  <a:cubicBezTo>
                    <a:pt x="667" y="1708"/>
                    <a:pt x="656" y="1697"/>
                    <a:pt x="656" y="1686"/>
                  </a:cubicBezTo>
                  <a:cubicBezTo>
                    <a:pt x="656" y="1136"/>
                    <a:pt x="656" y="1136"/>
                    <a:pt x="656" y="1136"/>
                  </a:cubicBezTo>
                  <a:cubicBezTo>
                    <a:pt x="722" y="1096"/>
                    <a:pt x="722" y="1096"/>
                    <a:pt x="722" y="1096"/>
                  </a:cubicBezTo>
                  <a:cubicBezTo>
                    <a:pt x="722" y="1609"/>
                    <a:pt x="722" y="1609"/>
                    <a:pt x="722" y="1609"/>
                  </a:cubicBezTo>
                  <a:cubicBezTo>
                    <a:pt x="722" y="1627"/>
                    <a:pt x="736" y="1642"/>
                    <a:pt x="755" y="1642"/>
                  </a:cubicBezTo>
                  <a:cubicBezTo>
                    <a:pt x="2001" y="1642"/>
                    <a:pt x="2001" y="1642"/>
                    <a:pt x="2001" y="1642"/>
                  </a:cubicBezTo>
                  <a:cubicBezTo>
                    <a:pt x="2020" y="1642"/>
                    <a:pt x="2034" y="1627"/>
                    <a:pt x="2034" y="1609"/>
                  </a:cubicBezTo>
                  <a:cubicBezTo>
                    <a:pt x="2034" y="806"/>
                    <a:pt x="2034" y="806"/>
                    <a:pt x="2034" y="806"/>
                  </a:cubicBezTo>
                  <a:cubicBezTo>
                    <a:pt x="2034" y="788"/>
                    <a:pt x="2023" y="773"/>
                    <a:pt x="2005" y="773"/>
                  </a:cubicBezTo>
                  <a:cubicBezTo>
                    <a:pt x="1987" y="769"/>
                    <a:pt x="1972" y="784"/>
                    <a:pt x="1972" y="802"/>
                  </a:cubicBezTo>
                  <a:cubicBezTo>
                    <a:pt x="1972" y="1576"/>
                    <a:pt x="1972" y="1576"/>
                    <a:pt x="1972" y="1576"/>
                  </a:cubicBezTo>
                  <a:cubicBezTo>
                    <a:pt x="788" y="1576"/>
                    <a:pt x="788" y="1576"/>
                    <a:pt x="788" y="1576"/>
                  </a:cubicBezTo>
                  <a:cubicBezTo>
                    <a:pt x="788" y="1059"/>
                    <a:pt x="788" y="1059"/>
                    <a:pt x="788" y="1059"/>
                  </a:cubicBezTo>
                  <a:cubicBezTo>
                    <a:pt x="1033" y="916"/>
                    <a:pt x="1033" y="916"/>
                    <a:pt x="1033" y="916"/>
                  </a:cubicBezTo>
                  <a:cubicBezTo>
                    <a:pt x="1044" y="909"/>
                    <a:pt x="1048" y="898"/>
                    <a:pt x="1048" y="887"/>
                  </a:cubicBezTo>
                  <a:cubicBezTo>
                    <a:pt x="1048" y="594"/>
                    <a:pt x="1048" y="594"/>
                    <a:pt x="1048" y="594"/>
                  </a:cubicBezTo>
                  <a:cubicBezTo>
                    <a:pt x="1972" y="594"/>
                    <a:pt x="1972" y="594"/>
                    <a:pt x="1972" y="594"/>
                  </a:cubicBezTo>
                  <a:cubicBezTo>
                    <a:pt x="1972" y="667"/>
                    <a:pt x="1972" y="667"/>
                    <a:pt x="1972" y="667"/>
                  </a:cubicBezTo>
                  <a:cubicBezTo>
                    <a:pt x="1972" y="681"/>
                    <a:pt x="1983" y="696"/>
                    <a:pt x="1998" y="700"/>
                  </a:cubicBezTo>
                  <a:cubicBezTo>
                    <a:pt x="2020" y="700"/>
                    <a:pt x="2034" y="685"/>
                    <a:pt x="2034" y="667"/>
                  </a:cubicBezTo>
                  <a:cubicBezTo>
                    <a:pt x="2034" y="560"/>
                    <a:pt x="2034" y="560"/>
                    <a:pt x="2034" y="560"/>
                  </a:cubicBezTo>
                  <a:cubicBezTo>
                    <a:pt x="2034" y="542"/>
                    <a:pt x="2020" y="527"/>
                    <a:pt x="2001" y="527"/>
                  </a:cubicBezTo>
                  <a:cubicBezTo>
                    <a:pt x="1048" y="527"/>
                    <a:pt x="1048" y="527"/>
                    <a:pt x="1048" y="527"/>
                  </a:cubicBezTo>
                  <a:cubicBezTo>
                    <a:pt x="1048" y="458"/>
                    <a:pt x="1048" y="458"/>
                    <a:pt x="1048" y="458"/>
                  </a:cubicBezTo>
                  <a:cubicBezTo>
                    <a:pt x="2078" y="458"/>
                    <a:pt x="2078" y="458"/>
                    <a:pt x="2078" y="458"/>
                  </a:cubicBezTo>
                  <a:cubicBezTo>
                    <a:pt x="2093" y="458"/>
                    <a:pt x="2104" y="465"/>
                    <a:pt x="2104" y="480"/>
                  </a:cubicBezTo>
                  <a:lnTo>
                    <a:pt x="2104" y="1686"/>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2" name="Google Shape;412;p34"/>
            <p:cNvSpPr/>
            <p:nvPr/>
          </p:nvSpPr>
          <p:spPr>
            <a:xfrm>
              <a:off x="2403811" y="2185771"/>
              <a:ext cx="180558" cy="205540"/>
            </a:xfrm>
            <a:custGeom>
              <a:avLst/>
              <a:gdLst/>
              <a:ahLst/>
              <a:cxnLst/>
              <a:rect l="l" t="t" r="r" b="b"/>
              <a:pathLst>
                <a:path w="730" h="831" extrusionOk="0">
                  <a:moveTo>
                    <a:pt x="715" y="198"/>
                  </a:moveTo>
                  <a:lnTo>
                    <a:pt x="715" y="198"/>
                  </a:lnTo>
                  <a:cubicBezTo>
                    <a:pt x="381" y="7"/>
                    <a:pt x="381" y="7"/>
                    <a:pt x="381" y="7"/>
                  </a:cubicBezTo>
                  <a:cubicBezTo>
                    <a:pt x="378" y="3"/>
                    <a:pt x="374" y="0"/>
                    <a:pt x="367" y="0"/>
                  </a:cubicBezTo>
                  <a:lnTo>
                    <a:pt x="367" y="0"/>
                  </a:lnTo>
                  <a:lnTo>
                    <a:pt x="367" y="0"/>
                  </a:lnTo>
                  <a:lnTo>
                    <a:pt x="367" y="0"/>
                  </a:lnTo>
                  <a:lnTo>
                    <a:pt x="367" y="0"/>
                  </a:lnTo>
                  <a:lnTo>
                    <a:pt x="363" y="0"/>
                  </a:lnTo>
                  <a:lnTo>
                    <a:pt x="363" y="0"/>
                  </a:lnTo>
                  <a:lnTo>
                    <a:pt x="363" y="0"/>
                  </a:lnTo>
                  <a:lnTo>
                    <a:pt x="363" y="0"/>
                  </a:lnTo>
                  <a:cubicBezTo>
                    <a:pt x="359" y="0"/>
                    <a:pt x="352" y="3"/>
                    <a:pt x="348" y="7"/>
                  </a:cubicBezTo>
                  <a:cubicBezTo>
                    <a:pt x="18" y="198"/>
                    <a:pt x="18" y="198"/>
                    <a:pt x="18" y="198"/>
                  </a:cubicBezTo>
                  <a:cubicBezTo>
                    <a:pt x="7" y="201"/>
                    <a:pt x="0" y="212"/>
                    <a:pt x="0" y="223"/>
                  </a:cubicBezTo>
                  <a:cubicBezTo>
                    <a:pt x="0" y="608"/>
                    <a:pt x="0" y="608"/>
                    <a:pt x="0" y="608"/>
                  </a:cubicBezTo>
                  <a:cubicBezTo>
                    <a:pt x="0" y="619"/>
                    <a:pt x="7" y="630"/>
                    <a:pt x="18" y="634"/>
                  </a:cubicBezTo>
                  <a:cubicBezTo>
                    <a:pt x="348" y="828"/>
                    <a:pt x="348" y="828"/>
                    <a:pt x="348" y="828"/>
                  </a:cubicBezTo>
                  <a:cubicBezTo>
                    <a:pt x="359" y="832"/>
                    <a:pt x="370" y="832"/>
                    <a:pt x="381" y="828"/>
                  </a:cubicBezTo>
                  <a:cubicBezTo>
                    <a:pt x="715" y="634"/>
                    <a:pt x="715" y="634"/>
                    <a:pt x="715" y="634"/>
                  </a:cubicBezTo>
                  <a:cubicBezTo>
                    <a:pt x="722" y="630"/>
                    <a:pt x="730" y="619"/>
                    <a:pt x="730" y="608"/>
                  </a:cubicBezTo>
                  <a:cubicBezTo>
                    <a:pt x="730" y="223"/>
                    <a:pt x="730" y="223"/>
                    <a:pt x="730" y="223"/>
                  </a:cubicBezTo>
                  <a:cubicBezTo>
                    <a:pt x="730" y="212"/>
                    <a:pt x="722" y="201"/>
                    <a:pt x="715" y="198"/>
                  </a:cubicBezTo>
                  <a:moveTo>
                    <a:pt x="367" y="381"/>
                  </a:moveTo>
                  <a:lnTo>
                    <a:pt x="367" y="381"/>
                  </a:lnTo>
                  <a:cubicBezTo>
                    <a:pt x="99" y="223"/>
                    <a:pt x="99" y="223"/>
                    <a:pt x="99" y="223"/>
                  </a:cubicBezTo>
                  <a:cubicBezTo>
                    <a:pt x="367" y="69"/>
                    <a:pt x="367" y="69"/>
                    <a:pt x="367" y="69"/>
                  </a:cubicBezTo>
                  <a:cubicBezTo>
                    <a:pt x="634" y="223"/>
                    <a:pt x="634" y="223"/>
                    <a:pt x="634" y="223"/>
                  </a:cubicBezTo>
                  <a:lnTo>
                    <a:pt x="367" y="381"/>
                  </a:lnTo>
                  <a:moveTo>
                    <a:pt x="66" y="282"/>
                  </a:moveTo>
                  <a:lnTo>
                    <a:pt x="66" y="282"/>
                  </a:lnTo>
                  <a:cubicBezTo>
                    <a:pt x="330" y="436"/>
                    <a:pt x="330" y="436"/>
                    <a:pt x="330" y="436"/>
                  </a:cubicBezTo>
                  <a:cubicBezTo>
                    <a:pt x="330" y="744"/>
                    <a:pt x="330" y="744"/>
                    <a:pt x="330" y="744"/>
                  </a:cubicBezTo>
                  <a:cubicBezTo>
                    <a:pt x="66" y="590"/>
                    <a:pt x="66" y="590"/>
                    <a:pt x="66" y="590"/>
                  </a:cubicBezTo>
                  <a:lnTo>
                    <a:pt x="66" y="282"/>
                  </a:lnTo>
                  <a:moveTo>
                    <a:pt x="400" y="744"/>
                  </a:moveTo>
                  <a:lnTo>
                    <a:pt x="400" y="744"/>
                  </a:lnTo>
                  <a:cubicBezTo>
                    <a:pt x="400" y="436"/>
                    <a:pt x="400" y="436"/>
                    <a:pt x="400" y="436"/>
                  </a:cubicBezTo>
                  <a:cubicBezTo>
                    <a:pt x="667" y="282"/>
                    <a:pt x="667" y="282"/>
                    <a:pt x="667" y="282"/>
                  </a:cubicBezTo>
                  <a:cubicBezTo>
                    <a:pt x="667" y="590"/>
                    <a:pt x="667" y="590"/>
                    <a:pt x="667" y="590"/>
                  </a:cubicBezTo>
                  <a:lnTo>
                    <a:pt x="400" y="74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3" name="Google Shape;413;p34"/>
            <p:cNvSpPr/>
            <p:nvPr/>
          </p:nvSpPr>
          <p:spPr>
            <a:xfrm>
              <a:off x="2540838" y="2309936"/>
              <a:ext cx="16324" cy="15335"/>
            </a:xfrm>
            <a:custGeom>
              <a:avLst/>
              <a:gdLst/>
              <a:ahLst/>
              <a:cxnLst/>
              <a:rect l="l" t="t" r="r" b="b"/>
              <a:pathLst>
                <a:path w="66" h="62" extrusionOk="0">
                  <a:moveTo>
                    <a:pt x="66" y="33"/>
                  </a:moveTo>
                  <a:lnTo>
                    <a:pt x="66" y="33"/>
                  </a:lnTo>
                  <a:cubicBezTo>
                    <a:pt x="66" y="11"/>
                    <a:pt x="47" y="0"/>
                    <a:pt x="33" y="0"/>
                  </a:cubicBezTo>
                  <a:cubicBezTo>
                    <a:pt x="18" y="0"/>
                    <a:pt x="0" y="7"/>
                    <a:pt x="0" y="29"/>
                  </a:cubicBezTo>
                  <a:cubicBezTo>
                    <a:pt x="0" y="51"/>
                    <a:pt x="18" y="62"/>
                    <a:pt x="33" y="62"/>
                  </a:cubicBezTo>
                  <a:cubicBezTo>
                    <a:pt x="47" y="62"/>
                    <a:pt x="66" y="51"/>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4" name="Google Shape;414;p34"/>
            <p:cNvSpPr/>
            <p:nvPr/>
          </p:nvSpPr>
          <p:spPr>
            <a:xfrm>
              <a:off x="2513630" y="2293612"/>
              <a:ext cx="16324" cy="16324"/>
            </a:xfrm>
            <a:custGeom>
              <a:avLst/>
              <a:gdLst/>
              <a:ahLst/>
              <a:cxnLst/>
              <a:rect l="l" t="t" r="r" b="b"/>
              <a:pathLst>
                <a:path w="66" h="66" extrusionOk="0">
                  <a:moveTo>
                    <a:pt x="66" y="33"/>
                  </a:moveTo>
                  <a:lnTo>
                    <a:pt x="66" y="33"/>
                  </a:lnTo>
                  <a:cubicBezTo>
                    <a:pt x="66" y="15"/>
                    <a:pt x="47" y="0"/>
                    <a:pt x="33" y="0"/>
                  </a:cubicBezTo>
                  <a:cubicBezTo>
                    <a:pt x="18" y="0"/>
                    <a:pt x="0" y="11"/>
                    <a:pt x="0" y="33"/>
                  </a:cubicBezTo>
                  <a:cubicBezTo>
                    <a:pt x="0" y="55"/>
                    <a:pt x="18" y="66"/>
                    <a:pt x="33" y="66"/>
                  </a:cubicBezTo>
                  <a:cubicBezTo>
                    <a:pt x="47" y="66"/>
                    <a:pt x="66" y="55"/>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5" name="Google Shape;415;p34"/>
            <p:cNvSpPr/>
            <p:nvPr/>
          </p:nvSpPr>
          <p:spPr>
            <a:xfrm>
              <a:off x="2431018" y="2309936"/>
              <a:ext cx="17314" cy="15335"/>
            </a:xfrm>
            <a:custGeom>
              <a:avLst/>
              <a:gdLst/>
              <a:ahLst/>
              <a:cxnLst/>
              <a:rect l="l" t="t" r="r" b="b"/>
              <a:pathLst>
                <a:path w="70" h="62" extrusionOk="0">
                  <a:moveTo>
                    <a:pt x="37" y="0"/>
                  </a:moveTo>
                  <a:lnTo>
                    <a:pt x="37" y="0"/>
                  </a:lnTo>
                  <a:cubicBezTo>
                    <a:pt x="22" y="0"/>
                    <a:pt x="0" y="11"/>
                    <a:pt x="0" y="33"/>
                  </a:cubicBezTo>
                  <a:cubicBezTo>
                    <a:pt x="0" y="55"/>
                    <a:pt x="22" y="62"/>
                    <a:pt x="33" y="62"/>
                  </a:cubicBezTo>
                  <a:cubicBezTo>
                    <a:pt x="48" y="62"/>
                    <a:pt x="70" y="51"/>
                    <a:pt x="70" y="29"/>
                  </a:cubicBezTo>
                  <a:cubicBezTo>
                    <a:pt x="70" y="7"/>
                    <a:pt x="48" y="0"/>
                    <a:pt x="37"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6" name="Google Shape;416;p34"/>
            <p:cNvSpPr/>
            <p:nvPr/>
          </p:nvSpPr>
          <p:spPr>
            <a:xfrm>
              <a:off x="2459215" y="2293612"/>
              <a:ext cx="16324" cy="16324"/>
            </a:xfrm>
            <a:custGeom>
              <a:avLst/>
              <a:gdLst/>
              <a:ahLst/>
              <a:cxnLst/>
              <a:rect l="l" t="t" r="r" b="b"/>
              <a:pathLst>
                <a:path w="66" h="66" extrusionOk="0">
                  <a:moveTo>
                    <a:pt x="66" y="33"/>
                  </a:moveTo>
                  <a:lnTo>
                    <a:pt x="66" y="33"/>
                  </a:lnTo>
                  <a:cubicBezTo>
                    <a:pt x="66" y="11"/>
                    <a:pt x="44" y="0"/>
                    <a:pt x="33" y="0"/>
                  </a:cubicBezTo>
                  <a:cubicBezTo>
                    <a:pt x="18" y="0"/>
                    <a:pt x="0" y="15"/>
                    <a:pt x="0" y="33"/>
                  </a:cubicBezTo>
                  <a:cubicBezTo>
                    <a:pt x="0" y="55"/>
                    <a:pt x="18" y="66"/>
                    <a:pt x="29" y="66"/>
                  </a:cubicBezTo>
                  <a:cubicBezTo>
                    <a:pt x="44" y="66"/>
                    <a:pt x="66" y="55"/>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7" name="Google Shape;417;p34"/>
            <p:cNvSpPr/>
            <p:nvPr/>
          </p:nvSpPr>
          <p:spPr>
            <a:xfrm>
              <a:off x="2486423" y="2217431"/>
              <a:ext cx="15582" cy="16324"/>
            </a:xfrm>
            <a:custGeom>
              <a:avLst/>
              <a:gdLst/>
              <a:ahLst/>
              <a:cxnLst/>
              <a:rect l="l" t="t" r="r" b="b"/>
              <a:pathLst>
                <a:path w="63" h="66" extrusionOk="0">
                  <a:moveTo>
                    <a:pt x="33" y="0"/>
                  </a:moveTo>
                  <a:lnTo>
                    <a:pt x="33" y="0"/>
                  </a:lnTo>
                  <a:cubicBezTo>
                    <a:pt x="-11" y="0"/>
                    <a:pt x="-11" y="66"/>
                    <a:pt x="33" y="66"/>
                  </a:cubicBezTo>
                  <a:cubicBezTo>
                    <a:pt x="73" y="66"/>
                    <a:pt x="73"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8" name="Google Shape;418;p34"/>
            <p:cNvSpPr/>
            <p:nvPr/>
          </p:nvSpPr>
          <p:spPr>
            <a:xfrm>
              <a:off x="2486423" y="2249090"/>
              <a:ext cx="15582" cy="16324"/>
            </a:xfrm>
            <a:custGeom>
              <a:avLst/>
              <a:gdLst/>
              <a:ahLst/>
              <a:cxnLst/>
              <a:rect l="l" t="t" r="r" b="b"/>
              <a:pathLst>
                <a:path w="63" h="66" extrusionOk="0">
                  <a:moveTo>
                    <a:pt x="33" y="0"/>
                  </a:moveTo>
                  <a:lnTo>
                    <a:pt x="33" y="0"/>
                  </a:lnTo>
                  <a:cubicBezTo>
                    <a:pt x="-11" y="0"/>
                    <a:pt x="-11" y="66"/>
                    <a:pt x="33" y="66"/>
                  </a:cubicBezTo>
                  <a:cubicBezTo>
                    <a:pt x="73" y="66"/>
                    <a:pt x="73"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9" name="Google Shape;419;p34"/>
            <p:cNvSpPr/>
            <p:nvPr/>
          </p:nvSpPr>
          <p:spPr>
            <a:xfrm>
              <a:off x="2333813" y="2297322"/>
              <a:ext cx="48231" cy="15335"/>
            </a:xfrm>
            <a:custGeom>
              <a:avLst/>
              <a:gdLst/>
              <a:ahLst/>
              <a:cxnLst/>
              <a:rect l="l" t="t" r="r" b="b"/>
              <a:pathLst>
                <a:path w="195" h="62" extrusionOk="0">
                  <a:moveTo>
                    <a:pt x="162" y="0"/>
                  </a:moveTo>
                  <a:lnTo>
                    <a:pt x="162" y="0"/>
                  </a:lnTo>
                  <a:cubicBezTo>
                    <a:pt x="34" y="0"/>
                    <a:pt x="34" y="0"/>
                    <a:pt x="34" y="0"/>
                  </a:cubicBezTo>
                  <a:cubicBezTo>
                    <a:pt x="19" y="0"/>
                    <a:pt x="4" y="11"/>
                    <a:pt x="1" y="25"/>
                  </a:cubicBezTo>
                  <a:cubicBezTo>
                    <a:pt x="-3" y="44"/>
                    <a:pt x="12" y="62"/>
                    <a:pt x="34" y="62"/>
                  </a:cubicBezTo>
                  <a:cubicBezTo>
                    <a:pt x="162" y="62"/>
                    <a:pt x="162" y="62"/>
                    <a:pt x="162" y="62"/>
                  </a:cubicBezTo>
                  <a:cubicBezTo>
                    <a:pt x="180" y="62"/>
                    <a:pt x="195" y="51"/>
                    <a:pt x="195" y="33"/>
                  </a:cubicBezTo>
                  <a:cubicBezTo>
                    <a:pt x="199" y="14"/>
                    <a:pt x="184" y="0"/>
                    <a:pt x="16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0" name="Google Shape;420;p34"/>
            <p:cNvSpPr/>
            <p:nvPr/>
          </p:nvSpPr>
          <p:spPr>
            <a:xfrm>
              <a:off x="2333813" y="2328981"/>
              <a:ext cx="48231" cy="16324"/>
            </a:xfrm>
            <a:custGeom>
              <a:avLst/>
              <a:gdLst/>
              <a:ahLst/>
              <a:cxnLst/>
              <a:rect l="l" t="t" r="r" b="b"/>
              <a:pathLst>
                <a:path w="195" h="66" extrusionOk="0">
                  <a:moveTo>
                    <a:pt x="162" y="0"/>
                  </a:moveTo>
                  <a:lnTo>
                    <a:pt x="162" y="0"/>
                  </a:lnTo>
                  <a:cubicBezTo>
                    <a:pt x="34" y="0"/>
                    <a:pt x="34" y="0"/>
                    <a:pt x="34" y="0"/>
                  </a:cubicBezTo>
                  <a:cubicBezTo>
                    <a:pt x="19" y="0"/>
                    <a:pt x="4" y="15"/>
                    <a:pt x="1" y="29"/>
                  </a:cubicBezTo>
                  <a:cubicBezTo>
                    <a:pt x="-3" y="48"/>
                    <a:pt x="12" y="66"/>
                    <a:pt x="34" y="66"/>
                  </a:cubicBezTo>
                  <a:cubicBezTo>
                    <a:pt x="162" y="66"/>
                    <a:pt x="162" y="66"/>
                    <a:pt x="162" y="66"/>
                  </a:cubicBezTo>
                  <a:cubicBezTo>
                    <a:pt x="180" y="66"/>
                    <a:pt x="195" y="51"/>
                    <a:pt x="195" y="37"/>
                  </a:cubicBezTo>
                  <a:cubicBezTo>
                    <a:pt x="199" y="18"/>
                    <a:pt x="184" y="0"/>
                    <a:pt x="16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1" name="Google Shape;421;p34"/>
            <p:cNvSpPr/>
            <p:nvPr/>
          </p:nvSpPr>
          <p:spPr>
            <a:xfrm>
              <a:off x="2333813" y="2361630"/>
              <a:ext cx="35617" cy="15335"/>
            </a:xfrm>
            <a:custGeom>
              <a:avLst/>
              <a:gdLst/>
              <a:ahLst/>
              <a:cxnLst/>
              <a:rect l="l" t="t" r="r" b="b"/>
              <a:pathLst>
                <a:path w="144" h="62" extrusionOk="0">
                  <a:moveTo>
                    <a:pt x="114" y="0"/>
                  </a:moveTo>
                  <a:lnTo>
                    <a:pt x="114" y="0"/>
                  </a:lnTo>
                  <a:cubicBezTo>
                    <a:pt x="34" y="0"/>
                    <a:pt x="34" y="0"/>
                    <a:pt x="34" y="0"/>
                  </a:cubicBezTo>
                  <a:cubicBezTo>
                    <a:pt x="19" y="0"/>
                    <a:pt x="4" y="11"/>
                    <a:pt x="1" y="29"/>
                  </a:cubicBezTo>
                  <a:cubicBezTo>
                    <a:pt x="-3" y="48"/>
                    <a:pt x="12" y="62"/>
                    <a:pt x="34" y="62"/>
                  </a:cubicBezTo>
                  <a:cubicBezTo>
                    <a:pt x="114" y="62"/>
                    <a:pt x="114" y="62"/>
                    <a:pt x="114" y="62"/>
                  </a:cubicBezTo>
                  <a:cubicBezTo>
                    <a:pt x="129" y="62"/>
                    <a:pt x="144" y="51"/>
                    <a:pt x="144" y="37"/>
                  </a:cubicBezTo>
                  <a:cubicBezTo>
                    <a:pt x="147" y="18"/>
                    <a:pt x="133" y="0"/>
                    <a:pt x="114"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2" name="Google Shape;422;p34"/>
            <p:cNvSpPr/>
            <p:nvPr/>
          </p:nvSpPr>
          <p:spPr>
            <a:xfrm>
              <a:off x="2341975" y="2041572"/>
              <a:ext cx="121691" cy="69750"/>
            </a:xfrm>
            <a:custGeom>
              <a:avLst/>
              <a:gdLst/>
              <a:ahLst/>
              <a:cxnLst/>
              <a:rect l="l" t="t" r="r" b="b"/>
              <a:pathLst>
                <a:path w="492" h="282" extrusionOk="0">
                  <a:moveTo>
                    <a:pt x="34" y="62"/>
                  </a:moveTo>
                  <a:lnTo>
                    <a:pt x="34" y="62"/>
                  </a:lnTo>
                  <a:cubicBezTo>
                    <a:pt x="411" y="62"/>
                    <a:pt x="411" y="62"/>
                    <a:pt x="411" y="62"/>
                  </a:cubicBezTo>
                  <a:cubicBezTo>
                    <a:pt x="422" y="62"/>
                    <a:pt x="430" y="73"/>
                    <a:pt x="430" y="80"/>
                  </a:cubicBezTo>
                  <a:cubicBezTo>
                    <a:pt x="430" y="260"/>
                    <a:pt x="430" y="260"/>
                    <a:pt x="430" y="260"/>
                  </a:cubicBezTo>
                  <a:cubicBezTo>
                    <a:pt x="430" y="264"/>
                    <a:pt x="430" y="267"/>
                    <a:pt x="430" y="267"/>
                  </a:cubicBezTo>
                  <a:cubicBezTo>
                    <a:pt x="459" y="297"/>
                    <a:pt x="492" y="278"/>
                    <a:pt x="492" y="249"/>
                  </a:cubicBezTo>
                  <a:cubicBezTo>
                    <a:pt x="492" y="33"/>
                    <a:pt x="492" y="33"/>
                    <a:pt x="492" y="33"/>
                  </a:cubicBezTo>
                  <a:cubicBezTo>
                    <a:pt x="492" y="14"/>
                    <a:pt x="477" y="0"/>
                    <a:pt x="459" y="0"/>
                  </a:cubicBezTo>
                  <a:cubicBezTo>
                    <a:pt x="19" y="0"/>
                    <a:pt x="19" y="0"/>
                    <a:pt x="19" y="0"/>
                  </a:cubicBezTo>
                  <a:cubicBezTo>
                    <a:pt x="19" y="0"/>
                    <a:pt x="15" y="0"/>
                    <a:pt x="15" y="3"/>
                  </a:cubicBezTo>
                  <a:cubicBezTo>
                    <a:pt x="-14" y="29"/>
                    <a:pt x="4" y="62"/>
                    <a:pt x="34" y="6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3" name="Google Shape;423;p34"/>
            <p:cNvSpPr/>
            <p:nvPr/>
          </p:nvSpPr>
          <p:spPr>
            <a:xfrm>
              <a:off x="2139898" y="2272835"/>
              <a:ext cx="115508" cy="88795"/>
            </a:xfrm>
            <a:custGeom>
              <a:avLst/>
              <a:gdLst/>
              <a:ahLst/>
              <a:cxnLst/>
              <a:rect l="l" t="t" r="r" b="b"/>
              <a:pathLst>
                <a:path w="467" h="359" extrusionOk="0">
                  <a:moveTo>
                    <a:pt x="436" y="297"/>
                  </a:moveTo>
                  <a:lnTo>
                    <a:pt x="436" y="297"/>
                  </a:lnTo>
                  <a:cubicBezTo>
                    <a:pt x="81" y="297"/>
                    <a:pt x="81" y="297"/>
                    <a:pt x="81" y="297"/>
                  </a:cubicBezTo>
                  <a:cubicBezTo>
                    <a:pt x="70" y="297"/>
                    <a:pt x="63" y="289"/>
                    <a:pt x="63" y="278"/>
                  </a:cubicBezTo>
                  <a:cubicBezTo>
                    <a:pt x="63" y="22"/>
                    <a:pt x="63" y="22"/>
                    <a:pt x="63" y="22"/>
                  </a:cubicBezTo>
                  <a:cubicBezTo>
                    <a:pt x="63" y="18"/>
                    <a:pt x="63" y="18"/>
                    <a:pt x="59" y="14"/>
                  </a:cubicBezTo>
                  <a:cubicBezTo>
                    <a:pt x="33" y="-15"/>
                    <a:pt x="0" y="7"/>
                    <a:pt x="0" y="33"/>
                  </a:cubicBezTo>
                  <a:cubicBezTo>
                    <a:pt x="0" y="326"/>
                    <a:pt x="0" y="326"/>
                    <a:pt x="0" y="326"/>
                  </a:cubicBezTo>
                  <a:cubicBezTo>
                    <a:pt x="0" y="344"/>
                    <a:pt x="15" y="359"/>
                    <a:pt x="33" y="359"/>
                  </a:cubicBezTo>
                  <a:cubicBezTo>
                    <a:pt x="447" y="359"/>
                    <a:pt x="447" y="359"/>
                    <a:pt x="447" y="359"/>
                  </a:cubicBezTo>
                  <a:cubicBezTo>
                    <a:pt x="451" y="359"/>
                    <a:pt x="451" y="359"/>
                    <a:pt x="455" y="359"/>
                  </a:cubicBezTo>
                  <a:cubicBezTo>
                    <a:pt x="480" y="330"/>
                    <a:pt x="462" y="297"/>
                    <a:pt x="436" y="2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24" name="Google Shape;424;p34"/>
          <p:cNvGrpSpPr/>
          <p:nvPr/>
        </p:nvGrpSpPr>
        <p:grpSpPr>
          <a:xfrm>
            <a:off x="3545369" y="1582822"/>
            <a:ext cx="455140" cy="402741"/>
            <a:chOff x="2751077" y="2052455"/>
            <a:chExt cx="536975" cy="471925"/>
          </a:xfrm>
        </p:grpSpPr>
        <p:sp>
          <p:nvSpPr>
            <p:cNvPr id="425" name="Google Shape;425;p34"/>
            <p:cNvSpPr/>
            <p:nvPr/>
          </p:nvSpPr>
          <p:spPr>
            <a:xfrm>
              <a:off x="2751077" y="2052455"/>
              <a:ext cx="536975" cy="471925"/>
            </a:xfrm>
            <a:custGeom>
              <a:avLst/>
              <a:gdLst/>
              <a:ahLst/>
              <a:cxnLst/>
              <a:rect l="l" t="t" r="r" b="b"/>
              <a:pathLst>
                <a:path w="2171" h="1908" extrusionOk="0">
                  <a:moveTo>
                    <a:pt x="2076" y="0"/>
                  </a:moveTo>
                  <a:lnTo>
                    <a:pt x="2076" y="0"/>
                  </a:lnTo>
                  <a:cubicBezTo>
                    <a:pt x="1998" y="0"/>
                    <a:pt x="1998" y="0"/>
                    <a:pt x="1998" y="0"/>
                  </a:cubicBezTo>
                  <a:cubicBezTo>
                    <a:pt x="1984" y="0"/>
                    <a:pt x="1969" y="11"/>
                    <a:pt x="1966" y="29"/>
                  </a:cubicBezTo>
                  <a:cubicBezTo>
                    <a:pt x="1966" y="47"/>
                    <a:pt x="1980" y="62"/>
                    <a:pt x="1998" y="62"/>
                  </a:cubicBezTo>
                  <a:cubicBezTo>
                    <a:pt x="2076" y="62"/>
                    <a:pt x="2076" y="62"/>
                    <a:pt x="2076" y="62"/>
                  </a:cubicBezTo>
                  <a:cubicBezTo>
                    <a:pt x="2094" y="62"/>
                    <a:pt x="2105" y="77"/>
                    <a:pt x="2105" y="95"/>
                  </a:cubicBezTo>
                  <a:cubicBezTo>
                    <a:pt x="2105" y="1283"/>
                    <a:pt x="2105" y="1283"/>
                    <a:pt x="2105" y="1283"/>
                  </a:cubicBezTo>
                  <a:cubicBezTo>
                    <a:pt x="2105" y="1301"/>
                    <a:pt x="2094" y="1316"/>
                    <a:pt x="2076" y="1316"/>
                  </a:cubicBezTo>
                  <a:cubicBezTo>
                    <a:pt x="1287" y="1316"/>
                    <a:pt x="1287" y="1316"/>
                    <a:pt x="1287" y="1316"/>
                  </a:cubicBezTo>
                  <a:cubicBezTo>
                    <a:pt x="1338" y="1257"/>
                    <a:pt x="1375" y="1188"/>
                    <a:pt x="1394" y="1118"/>
                  </a:cubicBezTo>
                  <a:cubicBezTo>
                    <a:pt x="1445" y="1118"/>
                    <a:pt x="1445" y="1118"/>
                    <a:pt x="1445" y="1118"/>
                  </a:cubicBezTo>
                  <a:cubicBezTo>
                    <a:pt x="1445" y="1224"/>
                    <a:pt x="1445" y="1224"/>
                    <a:pt x="1445" y="1224"/>
                  </a:cubicBezTo>
                  <a:cubicBezTo>
                    <a:pt x="1445" y="1239"/>
                    <a:pt x="1460" y="1254"/>
                    <a:pt x="1474" y="1254"/>
                  </a:cubicBezTo>
                  <a:cubicBezTo>
                    <a:pt x="1493" y="1257"/>
                    <a:pt x="1511" y="1243"/>
                    <a:pt x="1511" y="1224"/>
                  </a:cubicBezTo>
                  <a:cubicBezTo>
                    <a:pt x="1511" y="1118"/>
                    <a:pt x="1511" y="1118"/>
                    <a:pt x="1511" y="1118"/>
                  </a:cubicBezTo>
                  <a:cubicBezTo>
                    <a:pt x="1577" y="1118"/>
                    <a:pt x="1577" y="1118"/>
                    <a:pt x="1577" y="1118"/>
                  </a:cubicBezTo>
                  <a:cubicBezTo>
                    <a:pt x="1577" y="1221"/>
                    <a:pt x="1577" y="1221"/>
                    <a:pt x="1577" y="1221"/>
                  </a:cubicBezTo>
                  <a:cubicBezTo>
                    <a:pt x="1577" y="1239"/>
                    <a:pt x="1588" y="1254"/>
                    <a:pt x="1606" y="1254"/>
                  </a:cubicBezTo>
                  <a:cubicBezTo>
                    <a:pt x="1625" y="1257"/>
                    <a:pt x="1639" y="1243"/>
                    <a:pt x="1639" y="1224"/>
                  </a:cubicBezTo>
                  <a:cubicBezTo>
                    <a:pt x="1639" y="1118"/>
                    <a:pt x="1639" y="1118"/>
                    <a:pt x="1639" y="1118"/>
                  </a:cubicBezTo>
                  <a:cubicBezTo>
                    <a:pt x="1713" y="1118"/>
                    <a:pt x="1713" y="1118"/>
                    <a:pt x="1713" y="1118"/>
                  </a:cubicBezTo>
                  <a:cubicBezTo>
                    <a:pt x="1713" y="1221"/>
                    <a:pt x="1713" y="1221"/>
                    <a:pt x="1713" y="1221"/>
                  </a:cubicBezTo>
                  <a:cubicBezTo>
                    <a:pt x="1713" y="1239"/>
                    <a:pt x="1724" y="1254"/>
                    <a:pt x="1742" y="1254"/>
                  </a:cubicBezTo>
                  <a:cubicBezTo>
                    <a:pt x="1760" y="1257"/>
                    <a:pt x="1775" y="1243"/>
                    <a:pt x="1775" y="1224"/>
                  </a:cubicBezTo>
                  <a:cubicBezTo>
                    <a:pt x="1775" y="1118"/>
                    <a:pt x="1775" y="1118"/>
                    <a:pt x="1775" y="1118"/>
                  </a:cubicBezTo>
                  <a:cubicBezTo>
                    <a:pt x="1845" y="1118"/>
                    <a:pt x="1845" y="1118"/>
                    <a:pt x="1845" y="1118"/>
                  </a:cubicBezTo>
                  <a:cubicBezTo>
                    <a:pt x="1881" y="1118"/>
                    <a:pt x="1907" y="1088"/>
                    <a:pt x="1907" y="1056"/>
                  </a:cubicBezTo>
                  <a:cubicBezTo>
                    <a:pt x="1907" y="986"/>
                    <a:pt x="1907" y="986"/>
                    <a:pt x="1907" y="986"/>
                  </a:cubicBezTo>
                  <a:cubicBezTo>
                    <a:pt x="2006" y="986"/>
                    <a:pt x="2006" y="986"/>
                    <a:pt x="2006" y="986"/>
                  </a:cubicBezTo>
                  <a:cubicBezTo>
                    <a:pt x="2021" y="986"/>
                    <a:pt x="2035" y="975"/>
                    <a:pt x="2039" y="957"/>
                  </a:cubicBezTo>
                  <a:cubicBezTo>
                    <a:pt x="2039" y="938"/>
                    <a:pt x="2024" y="924"/>
                    <a:pt x="2006" y="924"/>
                  </a:cubicBezTo>
                  <a:cubicBezTo>
                    <a:pt x="1907" y="924"/>
                    <a:pt x="1907" y="924"/>
                    <a:pt x="1907" y="924"/>
                  </a:cubicBezTo>
                  <a:cubicBezTo>
                    <a:pt x="1907" y="854"/>
                    <a:pt x="1907" y="854"/>
                    <a:pt x="1907" y="854"/>
                  </a:cubicBezTo>
                  <a:cubicBezTo>
                    <a:pt x="2006" y="854"/>
                    <a:pt x="2006" y="854"/>
                    <a:pt x="2006" y="854"/>
                  </a:cubicBezTo>
                  <a:cubicBezTo>
                    <a:pt x="2021" y="854"/>
                    <a:pt x="2035" y="843"/>
                    <a:pt x="2039" y="825"/>
                  </a:cubicBezTo>
                  <a:cubicBezTo>
                    <a:pt x="2039" y="806"/>
                    <a:pt x="2024" y="792"/>
                    <a:pt x="2006" y="792"/>
                  </a:cubicBezTo>
                  <a:cubicBezTo>
                    <a:pt x="1907" y="792"/>
                    <a:pt x="1907" y="792"/>
                    <a:pt x="1907" y="792"/>
                  </a:cubicBezTo>
                  <a:cubicBezTo>
                    <a:pt x="1907" y="722"/>
                    <a:pt x="1907" y="722"/>
                    <a:pt x="1907" y="722"/>
                  </a:cubicBezTo>
                  <a:cubicBezTo>
                    <a:pt x="2006" y="722"/>
                    <a:pt x="2006" y="722"/>
                    <a:pt x="2006" y="722"/>
                  </a:cubicBezTo>
                  <a:cubicBezTo>
                    <a:pt x="2021" y="722"/>
                    <a:pt x="2035" y="711"/>
                    <a:pt x="2039" y="696"/>
                  </a:cubicBezTo>
                  <a:cubicBezTo>
                    <a:pt x="2039" y="674"/>
                    <a:pt x="2024" y="660"/>
                    <a:pt x="2006" y="660"/>
                  </a:cubicBezTo>
                  <a:cubicBezTo>
                    <a:pt x="1907" y="660"/>
                    <a:pt x="1907" y="660"/>
                    <a:pt x="1907" y="660"/>
                  </a:cubicBezTo>
                  <a:cubicBezTo>
                    <a:pt x="1907" y="586"/>
                    <a:pt x="1907" y="586"/>
                    <a:pt x="1907" y="586"/>
                  </a:cubicBezTo>
                  <a:cubicBezTo>
                    <a:pt x="2006" y="586"/>
                    <a:pt x="2006" y="586"/>
                    <a:pt x="2006" y="586"/>
                  </a:cubicBezTo>
                  <a:cubicBezTo>
                    <a:pt x="2021" y="586"/>
                    <a:pt x="2035" y="575"/>
                    <a:pt x="2039" y="561"/>
                  </a:cubicBezTo>
                  <a:cubicBezTo>
                    <a:pt x="2039" y="542"/>
                    <a:pt x="2024" y="524"/>
                    <a:pt x="2006" y="524"/>
                  </a:cubicBezTo>
                  <a:cubicBezTo>
                    <a:pt x="1907" y="524"/>
                    <a:pt x="1907" y="524"/>
                    <a:pt x="1907" y="524"/>
                  </a:cubicBezTo>
                  <a:cubicBezTo>
                    <a:pt x="1907" y="458"/>
                    <a:pt x="1907" y="458"/>
                    <a:pt x="1907" y="458"/>
                  </a:cubicBezTo>
                  <a:cubicBezTo>
                    <a:pt x="2006" y="458"/>
                    <a:pt x="2006" y="458"/>
                    <a:pt x="2006" y="458"/>
                  </a:cubicBezTo>
                  <a:cubicBezTo>
                    <a:pt x="2021" y="458"/>
                    <a:pt x="2035" y="443"/>
                    <a:pt x="2039" y="429"/>
                  </a:cubicBezTo>
                  <a:cubicBezTo>
                    <a:pt x="2039" y="410"/>
                    <a:pt x="2024" y="392"/>
                    <a:pt x="2006" y="392"/>
                  </a:cubicBezTo>
                  <a:cubicBezTo>
                    <a:pt x="1907" y="392"/>
                    <a:pt x="1907" y="392"/>
                    <a:pt x="1907" y="392"/>
                  </a:cubicBezTo>
                  <a:cubicBezTo>
                    <a:pt x="1907" y="322"/>
                    <a:pt x="1907" y="322"/>
                    <a:pt x="1907" y="322"/>
                  </a:cubicBezTo>
                  <a:cubicBezTo>
                    <a:pt x="1907" y="290"/>
                    <a:pt x="1881" y="264"/>
                    <a:pt x="1845" y="264"/>
                  </a:cubicBezTo>
                  <a:cubicBezTo>
                    <a:pt x="1775" y="264"/>
                    <a:pt x="1775" y="264"/>
                    <a:pt x="1775" y="264"/>
                  </a:cubicBezTo>
                  <a:cubicBezTo>
                    <a:pt x="1775" y="165"/>
                    <a:pt x="1775" y="165"/>
                    <a:pt x="1775" y="165"/>
                  </a:cubicBezTo>
                  <a:cubicBezTo>
                    <a:pt x="1775" y="150"/>
                    <a:pt x="1764" y="135"/>
                    <a:pt x="1749" y="132"/>
                  </a:cubicBezTo>
                  <a:cubicBezTo>
                    <a:pt x="1731" y="128"/>
                    <a:pt x="1713" y="143"/>
                    <a:pt x="1713" y="165"/>
                  </a:cubicBezTo>
                  <a:cubicBezTo>
                    <a:pt x="1713" y="264"/>
                    <a:pt x="1713" y="264"/>
                    <a:pt x="1713" y="264"/>
                  </a:cubicBezTo>
                  <a:cubicBezTo>
                    <a:pt x="1639" y="264"/>
                    <a:pt x="1639" y="264"/>
                    <a:pt x="1639" y="264"/>
                  </a:cubicBezTo>
                  <a:cubicBezTo>
                    <a:pt x="1639" y="165"/>
                    <a:pt x="1639" y="165"/>
                    <a:pt x="1639" y="165"/>
                  </a:cubicBezTo>
                  <a:cubicBezTo>
                    <a:pt x="1639" y="150"/>
                    <a:pt x="1628" y="135"/>
                    <a:pt x="1614" y="132"/>
                  </a:cubicBezTo>
                  <a:cubicBezTo>
                    <a:pt x="1595" y="128"/>
                    <a:pt x="1577" y="143"/>
                    <a:pt x="1577" y="165"/>
                  </a:cubicBezTo>
                  <a:cubicBezTo>
                    <a:pt x="1577" y="264"/>
                    <a:pt x="1577" y="264"/>
                    <a:pt x="1577" y="264"/>
                  </a:cubicBezTo>
                  <a:cubicBezTo>
                    <a:pt x="1511" y="264"/>
                    <a:pt x="1511" y="264"/>
                    <a:pt x="1511" y="264"/>
                  </a:cubicBezTo>
                  <a:cubicBezTo>
                    <a:pt x="1511" y="165"/>
                    <a:pt x="1511" y="165"/>
                    <a:pt x="1511" y="165"/>
                  </a:cubicBezTo>
                  <a:cubicBezTo>
                    <a:pt x="1511" y="150"/>
                    <a:pt x="1500" y="135"/>
                    <a:pt x="1482" y="132"/>
                  </a:cubicBezTo>
                  <a:cubicBezTo>
                    <a:pt x="1463" y="128"/>
                    <a:pt x="1445" y="143"/>
                    <a:pt x="1445" y="165"/>
                  </a:cubicBezTo>
                  <a:cubicBezTo>
                    <a:pt x="1445" y="264"/>
                    <a:pt x="1445" y="264"/>
                    <a:pt x="1445" y="264"/>
                  </a:cubicBezTo>
                  <a:cubicBezTo>
                    <a:pt x="1379" y="264"/>
                    <a:pt x="1379" y="264"/>
                    <a:pt x="1379" y="264"/>
                  </a:cubicBezTo>
                  <a:cubicBezTo>
                    <a:pt x="1379" y="165"/>
                    <a:pt x="1379" y="165"/>
                    <a:pt x="1379" y="165"/>
                  </a:cubicBezTo>
                  <a:cubicBezTo>
                    <a:pt x="1379" y="150"/>
                    <a:pt x="1368" y="135"/>
                    <a:pt x="1350" y="132"/>
                  </a:cubicBezTo>
                  <a:cubicBezTo>
                    <a:pt x="1331" y="128"/>
                    <a:pt x="1317" y="143"/>
                    <a:pt x="1317" y="165"/>
                  </a:cubicBezTo>
                  <a:cubicBezTo>
                    <a:pt x="1317" y="264"/>
                    <a:pt x="1317" y="264"/>
                    <a:pt x="1317" y="264"/>
                  </a:cubicBezTo>
                  <a:cubicBezTo>
                    <a:pt x="1247" y="264"/>
                    <a:pt x="1247" y="264"/>
                    <a:pt x="1247" y="264"/>
                  </a:cubicBezTo>
                  <a:cubicBezTo>
                    <a:pt x="1247" y="165"/>
                    <a:pt x="1247" y="165"/>
                    <a:pt x="1247" y="165"/>
                  </a:cubicBezTo>
                  <a:cubicBezTo>
                    <a:pt x="1247" y="150"/>
                    <a:pt x="1236" y="135"/>
                    <a:pt x="1221" y="132"/>
                  </a:cubicBezTo>
                  <a:cubicBezTo>
                    <a:pt x="1199" y="128"/>
                    <a:pt x="1185" y="143"/>
                    <a:pt x="1185" y="165"/>
                  </a:cubicBezTo>
                  <a:cubicBezTo>
                    <a:pt x="1185" y="264"/>
                    <a:pt x="1185" y="264"/>
                    <a:pt x="1185" y="264"/>
                  </a:cubicBezTo>
                  <a:cubicBezTo>
                    <a:pt x="1115" y="264"/>
                    <a:pt x="1115" y="264"/>
                    <a:pt x="1115" y="264"/>
                  </a:cubicBezTo>
                  <a:cubicBezTo>
                    <a:pt x="1082" y="264"/>
                    <a:pt x="1053" y="290"/>
                    <a:pt x="1053" y="322"/>
                  </a:cubicBezTo>
                  <a:cubicBezTo>
                    <a:pt x="1053" y="392"/>
                    <a:pt x="1053" y="392"/>
                    <a:pt x="1053" y="392"/>
                  </a:cubicBezTo>
                  <a:cubicBezTo>
                    <a:pt x="957" y="392"/>
                    <a:pt x="957" y="392"/>
                    <a:pt x="957" y="392"/>
                  </a:cubicBezTo>
                  <a:cubicBezTo>
                    <a:pt x="939" y="392"/>
                    <a:pt x="924" y="403"/>
                    <a:pt x="924" y="422"/>
                  </a:cubicBezTo>
                  <a:cubicBezTo>
                    <a:pt x="921" y="440"/>
                    <a:pt x="935" y="458"/>
                    <a:pt x="954" y="458"/>
                  </a:cubicBezTo>
                  <a:cubicBezTo>
                    <a:pt x="1053" y="458"/>
                    <a:pt x="1053" y="458"/>
                    <a:pt x="1053" y="458"/>
                  </a:cubicBezTo>
                  <a:cubicBezTo>
                    <a:pt x="1053" y="517"/>
                    <a:pt x="1053" y="517"/>
                    <a:pt x="1053" y="517"/>
                  </a:cubicBezTo>
                  <a:cubicBezTo>
                    <a:pt x="986" y="498"/>
                    <a:pt x="921" y="495"/>
                    <a:pt x="854" y="502"/>
                  </a:cubicBezTo>
                  <a:cubicBezTo>
                    <a:pt x="854" y="95"/>
                    <a:pt x="854" y="95"/>
                    <a:pt x="854" y="95"/>
                  </a:cubicBezTo>
                  <a:cubicBezTo>
                    <a:pt x="854" y="77"/>
                    <a:pt x="869" y="62"/>
                    <a:pt x="888" y="62"/>
                  </a:cubicBezTo>
                  <a:cubicBezTo>
                    <a:pt x="1859" y="62"/>
                    <a:pt x="1859" y="62"/>
                    <a:pt x="1859" y="62"/>
                  </a:cubicBezTo>
                  <a:cubicBezTo>
                    <a:pt x="1878" y="62"/>
                    <a:pt x="1892" y="51"/>
                    <a:pt x="1892" y="36"/>
                  </a:cubicBezTo>
                  <a:cubicBezTo>
                    <a:pt x="1896" y="14"/>
                    <a:pt x="1881" y="0"/>
                    <a:pt x="1863" y="0"/>
                  </a:cubicBezTo>
                  <a:cubicBezTo>
                    <a:pt x="888" y="0"/>
                    <a:pt x="888" y="0"/>
                    <a:pt x="888" y="0"/>
                  </a:cubicBezTo>
                  <a:cubicBezTo>
                    <a:pt x="833" y="0"/>
                    <a:pt x="792" y="44"/>
                    <a:pt x="792" y="95"/>
                  </a:cubicBezTo>
                  <a:cubicBezTo>
                    <a:pt x="792" y="517"/>
                    <a:pt x="792" y="517"/>
                    <a:pt x="792" y="517"/>
                  </a:cubicBezTo>
                  <a:cubicBezTo>
                    <a:pt x="499" y="594"/>
                    <a:pt x="349" y="916"/>
                    <a:pt x="466" y="1188"/>
                  </a:cubicBezTo>
                  <a:cubicBezTo>
                    <a:pt x="407" y="1206"/>
                    <a:pt x="374" y="1272"/>
                    <a:pt x="404" y="1331"/>
                  </a:cubicBezTo>
                  <a:cubicBezTo>
                    <a:pt x="52" y="1639"/>
                    <a:pt x="52" y="1639"/>
                    <a:pt x="52" y="1639"/>
                  </a:cubicBezTo>
                  <a:cubicBezTo>
                    <a:pt x="-14" y="1697"/>
                    <a:pt x="-18" y="1800"/>
                    <a:pt x="48" y="1862"/>
                  </a:cubicBezTo>
                  <a:cubicBezTo>
                    <a:pt x="103" y="1917"/>
                    <a:pt x="191" y="1925"/>
                    <a:pt x="253" y="1877"/>
                  </a:cubicBezTo>
                  <a:cubicBezTo>
                    <a:pt x="264" y="1866"/>
                    <a:pt x="268" y="1851"/>
                    <a:pt x="261" y="1837"/>
                  </a:cubicBezTo>
                  <a:cubicBezTo>
                    <a:pt x="253" y="1818"/>
                    <a:pt x="228" y="1815"/>
                    <a:pt x="213" y="1825"/>
                  </a:cubicBezTo>
                  <a:cubicBezTo>
                    <a:pt x="176" y="1855"/>
                    <a:pt x="125" y="1851"/>
                    <a:pt x="92" y="1818"/>
                  </a:cubicBezTo>
                  <a:cubicBezTo>
                    <a:pt x="55" y="1781"/>
                    <a:pt x="55" y="1719"/>
                    <a:pt x="96" y="1686"/>
                  </a:cubicBezTo>
                  <a:cubicBezTo>
                    <a:pt x="444" y="1378"/>
                    <a:pt x="444" y="1378"/>
                    <a:pt x="444" y="1378"/>
                  </a:cubicBezTo>
                  <a:cubicBezTo>
                    <a:pt x="532" y="1466"/>
                    <a:pt x="532" y="1466"/>
                    <a:pt x="532" y="1466"/>
                  </a:cubicBezTo>
                  <a:cubicBezTo>
                    <a:pt x="301" y="1727"/>
                    <a:pt x="301" y="1727"/>
                    <a:pt x="301" y="1727"/>
                  </a:cubicBezTo>
                  <a:cubicBezTo>
                    <a:pt x="290" y="1741"/>
                    <a:pt x="294" y="1760"/>
                    <a:pt x="305" y="1771"/>
                  </a:cubicBezTo>
                  <a:cubicBezTo>
                    <a:pt x="319" y="1781"/>
                    <a:pt x="338" y="1781"/>
                    <a:pt x="349" y="1767"/>
                  </a:cubicBezTo>
                  <a:cubicBezTo>
                    <a:pt x="580" y="1507"/>
                    <a:pt x="580" y="1507"/>
                    <a:pt x="580" y="1507"/>
                  </a:cubicBezTo>
                  <a:cubicBezTo>
                    <a:pt x="634" y="1536"/>
                    <a:pt x="704" y="1507"/>
                    <a:pt x="722" y="1444"/>
                  </a:cubicBezTo>
                  <a:cubicBezTo>
                    <a:pt x="888" y="1514"/>
                    <a:pt x="1082" y="1492"/>
                    <a:pt x="1225" y="1378"/>
                  </a:cubicBezTo>
                  <a:cubicBezTo>
                    <a:pt x="2076" y="1378"/>
                    <a:pt x="2076" y="1378"/>
                    <a:pt x="2076" y="1378"/>
                  </a:cubicBezTo>
                  <a:cubicBezTo>
                    <a:pt x="2127" y="1378"/>
                    <a:pt x="2171" y="1334"/>
                    <a:pt x="2171" y="1283"/>
                  </a:cubicBezTo>
                  <a:cubicBezTo>
                    <a:pt x="2171" y="95"/>
                    <a:pt x="2171" y="95"/>
                    <a:pt x="2171" y="95"/>
                  </a:cubicBezTo>
                  <a:cubicBezTo>
                    <a:pt x="2171" y="44"/>
                    <a:pt x="2127" y="0"/>
                    <a:pt x="2076" y="0"/>
                  </a:cubicBezTo>
                  <a:moveTo>
                    <a:pt x="1115" y="326"/>
                  </a:moveTo>
                  <a:lnTo>
                    <a:pt x="1115" y="326"/>
                  </a:lnTo>
                  <a:cubicBezTo>
                    <a:pt x="1845" y="326"/>
                    <a:pt x="1845" y="326"/>
                    <a:pt x="1845" y="326"/>
                  </a:cubicBezTo>
                  <a:cubicBezTo>
                    <a:pt x="1845" y="1052"/>
                    <a:pt x="1845" y="1052"/>
                    <a:pt x="1845" y="1052"/>
                  </a:cubicBezTo>
                  <a:cubicBezTo>
                    <a:pt x="1412" y="1052"/>
                    <a:pt x="1412" y="1052"/>
                    <a:pt x="1412" y="1052"/>
                  </a:cubicBezTo>
                  <a:cubicBezTo>
                    <a:pt x="1412" y="1030"/>
                    <a:pt x="1416" y="1008"/>
                    <a:pt x="1416" y="986"/>
                  </a:cubicBezTo>
                  <a:cubicBezTo>
                    <a:pt x="1716" y="986"/>
                    <a:pt x="1716" y="986"/>
                    <a:pt x="1716" y="986"/>
                  </a:cubicBezTo>
                  <a:cubicBezTo>
                    <a:pt x="1749" y="986"/>
                    <a:pt x="1775" y="957"/>
                    <a:pt x="1775" y="924"/>
                  </a:cubicBezTo>
                  <a:cubicBezTo>
                    <a:pt x="1775" y="458"/>
                    <a:pt x="1775" y="458"/>
                    <a:pt x="1775" y="458"/>
                  </a:cubicBezTo>
                  <a:cubicBezTo>
                    <a:pt x="1775" y="425"/>
                    <a:pt x="1749" y="396"/>
                    <a:pt x="1716" y="396"/>
                  </a:cubicBezTo>
                  <a:cubicBezTo>
                    <a:pt x="1247" y="396"/>
                    <a:pt x="1247" y="396"/>
                    <a:pt x="1247" y="396"/>
                  </a:cubicBezTo>
                  <a:cubicBezTo>
                    <a:pt x="1210" y="396"/>
                    <a:pt x="1185" y="425"/>
                    <a:pt x="1185" y="458"/>
                  </a:cubicBezTo>
                  <a:cubicBezTo>
                    <a:pt x="1185" y="590"/>
                    <a:pt x="1185" y="590"/>
                    <a:pt x="1185" y="590"/>
                  </a:cubicBezTo>
                  <a:cubicBezTo>
                    <a:pt x="1162" y="575"/>
                    <a:pt x="1141" y="561"/>
                    <a:pt x="1115" y="550"/>
                  </a:cubicBezTo>
                  <a:cubicBezTo>
                    <a:pt x="1115" y="484"/>
                    <a:pt x="1115" y="392"/>
                    <a:pt x="1115" y="326"/>
                  </a:cubicBezTo>
                  <a:moveTo>
                    <a:pt x="598" y="1444"/>
                  </a:moveTo>
                  <a:lnTo>
                    <a:pt x="598" y="1444"/>
                  </a:lnTo>
                  <a:lnTo>
                    <a:pt x="466" y="1312"/>
                  </a:lnTo>
                  <a:cubicBezTo>
                    <a:pt x="444" y="1287"/>
                    <a:pt x="462" y="1250"/>
                    <a:pt x="492" y="1250"/>
                  </a:cubicBezTo>
                  <a:cubicBezTo>
                    <a:pt x="495" y="1250"/>
                    <a:pt x="499" y="1250"/>
                    <a:pt x="499" y="1250"/>
                  </a:cubicBezTo>
                  <a:cubicBezTo>
                    <a:pt x="539" y="1312"/>
                    <a:pt x="594" y="1367"/>
                    <a:pt x="660" y="1411"/>
                  </a:cubicBezTo>
                  <a:cubicBezTo>
                    <a:pt x="668" y="1448"/>
                    <a:pt x="624" y="1470"/>
                    <a:pt x="598" y="1444"/>
                  </a:cubicBezTo>
                  <a:moveTo>
                    <a:pt x="616" y="1294"/>
                  </a:moveTo>
                  <a:lnTo>
                    <a:pt x="616" y="1294"/>
                  </a:lnTo>
                  <a:cubicBezTo>
                    <a:pt x="451" y="1129"/>
                    <a:pt x="451" y="858"/>
                    <a:pt x="616" y="689"/>
                  </a:cubicBezTo>
                  <a:cubicBezTo>
                    <a:pt x="796" y="513"/>
                    <a:pt x="1089" y="528"/>
                    <a:pt x="1250" y="722"/>
                  </a:cubicBezTo>
                  <a:cubicBezTo>
                    <a:pt x="1262" y="737"/>
                    <a:pt x="1284" y="740"/>
                    <a:pt x="1298" y="726"/>
                  </a:cubicBezTo>
                  <a:cubicBezTo>
                    <a:pt x="1309" y="715"/>
                    <a:pt x="1309" y="696"/>
                    <a:pt x="1298" y="682"/>
                  </a:cubicBezTo>
                  <a:cubicBezTo>
                    <a:pt x="1284" y="663"/>
                    <a:pt x="1265" y="645"/>
                    <a:pt x="1247" y="630"/>
                  </a:cubicBezTo>
                  <a:cubicBezTo>
                    <a:pt x="1247" y="462"/>
                    <a:pt x="1247" y="462"/>
                    <a:pt x="1247" y="462"/>
                  </a:cubicBezTo>
                  <a:cubicBezTo>
                    <a:pt x="1709" y="462"/>
                    <a:pt x="1709" y="462"/>
                    <a:pt x="1709" y="462"/>
                  </a:cubicBezTo>
                  <a:cubicBezTo>
                    <a:pt x="1709" y="924"/>
                    <a:pt x="1709" y="924"/>
                    <a:pt x="1709" y="924"/>
                  </a:cubicBezTo>
                  <a:cubicBezTo>
                    <a:pt x="1405" y="924"/>
                    <a:pt x="1405" y="924"/>
                    <a:pt x="1405" y="924"/>
                  </a:cubicBezTo>
                  <a:cubicBezTo>
                    <a:pt x="1397" y="883"/>
                    <a:pt x="1390" y="847"/>
                    <a:pt x="1375" y="810"/>
                  </a:cubicBezTo>
                  <a:cubicBezTo>
                    <a:pt x="1368" y="795"/>
                    <a:pt x="1350" y="788"/>
                    <a:pt x="1331" y="792"/>
                  </a:cubicBezTo>
                  <a:cubicBezTo>
                    <a:pt x="1317" y="799"/>
                    <a:pt x="1309" y="817"/>
                    <a:pt x="1317" y="832"/>
                  </a:cubicBezTo>
                  <a:cubicBezTo>
                    <a:pt x="1379" y="990"/>
                    <a:pt x="1342" y="1169"/>
                    <a:pt x="1221" y="1294"/>
                  </a:cubicBezTo>
                  <a:cubicBezTo>
                    <a:pt x="1053" y="1459"/>
                    <a:pt x="785" y="1459"/>
                    <a:pt x="616" y="129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6" name="Google Shape;426;p34"/>
            <p:cNvSpPr/>
            <p:nvPr/>
          </p:nvSpPr>
          <p:spPr>
            <a:xfrm>
              <a:off x="2889094" y="2208526"/>
              <a:ext cx="178085" cy="178085"/>
            </a:xfrm>
            <a:custGeom>
              <a:avLst/>
              <a:gdLst/>
              <a:ahLst/>
              <a:cxnLst/>
              <a:rect l="l" t="t" r="r" b="b"/>
              <a:pathLst>
                <a:path w="720" h="720" extrusionOk="0">
                  <a:moveTo>
                    <a:pt x="616" y="106"/>
                  </a:moveTo>
                  <a:lnTo>
                    <a:pt x="616" y="106"/>
                  </a:lnTo>
                  <a:cubicBezTo>
                    <a:pt x="388" y="-121"/>
                    <a:pt x="0" y="43"/>
                    <a:pt x="0" y="362"/>
                  </a:cubicBezTo>
                  <a:cubicBezTo>
                    <a:pt x="0" y="685"/>
                    <a:pt x="392" y="839"/>
                    <a:pt x="616" y="615"/>
                  </a:cubicBezTo>
                  <a:cubicBezTo>
                    <a:pt x="755" y="476"/>
                    <a:pt x="755" y="245"/>
                    <a:pt x="616" y="106"/>
                  </a:cubicBezTo>
                  <a:moveTo>
                    <a:pt x="660" y="362"/>
                  </a:moveTo>
                  <a:lnTo>
                    <a:pt x="660" y="362"/>
                  </a:lnTo>
                  <a:cubicBezTo>
                    <a:pt x="634" y="362"/>
                    <a:pt x="634" y="362"/>
                    <a:pt x="634" y="362"/>
                  </a:cubicBezTo>
                  <a:cubicBezTo>
                    <a:pt x="630" y="362"/>
                    <a:pt x="627" y="359"/>
                    <a:pt x="627" y="355"/>
                  </a:cubicBezTo>
                  <a:cubicBezTo>
                    <a:pt x="627" y="227"/>
                    <a:pt x="627" y="227"/>
                    <a:pt x="627" y="227"/>
                  </a:cubicBezTo>
                  <a:cubicBezTo>
                    <a:pt x="648" y="267"/>
                    <a:pt x="660" y="315"/>
                    <a:pt x="660" y="362"/>
                  </a:cubicBezTo>
                  <a:moveTo>
                    <a:pt x="630" y="491"/>
                  </a:moveTo>
                  <a:lnTo>
                    <a:pt x="630" y="491"/>
                  </a:lnTo>
                  <a:cubicBezTo>
                    <a:pt x="502" y="491"/>
                    <a:pt x="502" y="491"/>
                    <a:pt x="502" y="491"/>
                  </a:cubicBezTo>
                  <a:cubicBezTo>
                    <a:pt x="498" y="491"/>
                    <a:pt x="495" y="487"/>
                    <a:pt x="495" y="483"/>
                  </a:cubicBezTo>
                  <a:cubicBezTo>
                    <a:pt x="495" y="98"/>
                    <a:pt x="495" y="98"/>
                    <a:pt x="495" y="98"/>
                  </a:cubicBezTo>
                  <a:cubicBezTo>
                    <a:pt x="520" y="109"/>
                    <a:pt x="542" y="124"/>
                    <a:pt x="564" y="142"/>
                  </a:cubicBezTo>
                  <a:cubicBezTo>
                    <a:pt x="564" y="355"/>
                    <a:pt x="564" y="355"/>
                    <a:pt x="564" y="355"/>
                  </a:cubicBezTo>
                  <a:cubicBezTo>
                    <a:pt x="564" y="395"/>
                    <a:pt x="594" y="425"/>
                    <a:pt x="634" y="425"/>
                  </a:cubicBezTo>
                  <a:cubicBezTo>
                    <a:pt x="652" y="425"/>
                    <a:pt x="652" y="425"/>
                    <a:pt x="652" y="425"/>
                  </a:cubicBezTo>
                  <a:cubicBezTo>
                    <a:pt x="645" y="447"/>
                    <a:pt x="641" y="469"/>
                    <a:pt x="630" y="491"/>
                  </a:cubicBezTo>
                  <a:moveTo>
                    <a:pt x="164" y="135"/>
                  </a:moveTo>
                  <a:lnTo>
                    <a:pt x="164" y="135"/>
                  </a:lnTo>
                  <a:cubicBezTo>
                    <a:pt x="164" y="586"/>
                    <a:pt x="164" y="586"/>
                    <a:pt x="164" y="586"/>
                  </a:cubicBezTo>
                  <a:cubicBezTo>
                    <a:pt x="29" y="465"/>
                    <a:pt x="29" y="256"/>
                    <a:pt x="164" y="135"/>
                  </a:cubicBezTo>
                  <a:moveTo>
                    <a:pt x="227" y="630"/>
                  </a:moveTo>
                  <a:lnTo>
                    <a:pt x="227" y="630"/>
                  </a:lnTo>
                  <a:cubicBezTo>
                    <a:pt x="227" y="95"/>
                    <a:pt x="227" y="95"/>
                    <a:pt x="227" y="95"/>
                  </a:cubicBezTo>
                  <a:cubicBezTo>
                    <a:pt x="293" y="62"/>
                    <a:pt x="363" y="54"/>
                    <a:pt x="428" y="73"/>
                  </a:cubicBezTo>
                  <a:cubicBezTo>
                    <a:pt x="428" y="194"/>
                    <a:pt x="428" y="194"/>
                    <a:pt x="428" y="194"/>
                  </a:cubicBezTo>
                  <a:cubicBezTo>
                    <a:pt x="330" y="194"/>
                    <a:pt x="330" y="194"/>
                    <a:pt x="330" y="194"/>
                  </a:cubicBezTo>
                  <a:cubicBezTo>
                    <a:pt x="315" y="194"/>
                    <a:pt x="300" y="205"/>
                    <a:pt x="296" y="223"/>
                  </a:cubicBezTo>
                  <a:cubicBezTo>
                    <a:pt x="293" y="241"/>
                    <a:pt x="308" y="256"/>
                    <a:pt x="330" y="256"/>
                  </a:cubicBezTo>
                  <a:cubicBezTo>
                    <a:pt x="428" y="256"/>
                    <a:pt x="428" y="256"/>
                    <a:pt x="428" y="256"/>
                  </a:cubicBezTo>
                  <a:cubicBezTo>
                    <a:pt x="428" y="333"/>
                    <a:pt x="428" y="333"/>
                    <a:pt x="428" y="333"/>
                  </a:cubicBezTo>
                  <a:cubicBezTo>
                    <a:pt x="330" y="333"/>
                    <a:pt x="330" y="333"/>
                    <a:pt x="330" y="333"/>
                  </a:cubicBezTo>
                  <a:cubicBezTo>
                    <a:pt x="311" y="333"/>
                    <a:pt x="300" y="344"/>
                    <a:pt x="296" y="362"/>
                  </a:cubicBezTo>
                  <a:cubicBezTo>
                    <a:pt x="293" y="381"/>
                    <a:pt x="308" y="395"/>
                    <a:pt x="330" y="395"/>
                  </a:cubicBezTo>
                  <a:cubicBezTo>
                    <a:pt x="428" y="395"/>
                    <a:pt x="428" y="395"/>
                    <a:pt x="428" y="395"/>
                  </a:cubicBezTo>
                  <a:cubicBezTo>
                    <a:pt x="428" y="483"/>
                    <a:pt x="428" y="483"/>
                    <a:pt x="428" y="483"/>
                  </a:cubicBezTo>
                  <a:cubicBezTo>
                    <a:pt x="428" y="524"/>
                    <a:pt x="458" y="553"/>
                    <a:pt x="498" y="553"/>
                  </a:cubicBezTo>
                  <a:cubicBezTo>
                    <a:pt x="586" y="553"/>
                    <a:pt x="586" y="553"/>
                    <a:pt x="586" y="553"/>
                  </a:cubicBezTo>
                  <a:cubicBezTo>
                    <a:pt x="495" y="659"/>
                    <a:pt x="348" y="685"/>
                    <a:pt x="227" y="63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7" name="Google Shape;427;p34"/>
            <p:cNvSpPr/>
            <p:nvPr/>
          </p:nvSpPr>
          <p:spPr>
            <a:xfrm>
              <a:off x="2848777" y="2117752"/>
              <a:ext cx="48231" cy="47984"/>
            </a:xfrm>
            <a:custGeom>
              <a:avLst/>
              <a:gdLst/>
              <a:ahLst/>
              <a:cxnLst/>
              <a:rect l="l" t="t" r="r" b="b"/>
              <a:pathLst>
                <a:path w="195" h="194" extrusionOk="0">
                  <a:moveTo>
                    <a:pt x="34" y="128"/>
                  </a:moveTo>
                  <a:lnTo>
                    <a:pt x="34" y="128"/>
                  </a:lnTo>
                  <a:cubicBezTo>
                    <a:pt x="67" y="128"/>
                    <a:pt x="67" y="128"/>
                    <a:pt x="67" y="128"/>
                  </a:cubicBezTo>
                  <a:cubicBezTo>
                    <a:pt x="67" y="161"/>
                    <a:pt x="67" y="161"/>
                    <a:pt x="67" y="161"/>
                  </a:cubicBezTo>
                  <a:cubicBezTo>
                    <a:pt x="67" y="179"/>
                    <a:pt x="78" y="190"/>
                    <a:pt x="93" y="194"/>
                  </a:cubicBezTo>
                  <a:cubicBezTo>
                    <a:pt x="111" y="198"/>
                    <a:pt x="130" y="183"/>
                    <a:pt x="130" y="161"/>
                  </a:cubicBezTo>
                  <a:cubicBezTo>
                    <a:pt x="130" y="128"/>
                    <a:pt x="130" y="128"/>
                    <a:pt x="130" y="128"/>
                  </a:cubicBezTo>
                  <a:cubicBezTo>
                    <a:pt x="163" y="128"/>
                    <a:pt x="163" y="128"/>
                    <a:pt x="163" y="128"/>
                  </a:cubicBezTo>
                  <a:cubicBezTo>
                    <a:pt x="177" y="128"/>
                    <a:pt x="192" y="117"/>
                    <a:pt x="195" y="102"/>
                  </a:cubicBezTo>
                  <a:cubicBezTo>
                    <a:pt x="195" y="80"/>
                    <a:pt x="181" y="66"/>
                    <a:pt x="163" y="66"/>
                  </a:cubicBezTo>
                  <a:cubicBezTo>
                    <a:pt x="130" y="66"/>
                    <a:pt x="130" y="66"/>
                    <a:pt x="130" y="66"/>
                  </a:cubicBezTo>
                  <a:cubicBezTo>
                    <a:pt x="130" y="33"/>
                    <a:pt x="130" y="33"/>
                    <a:pt x="130" y="33"/>
                  </a:cubicBezTo>
                  <a:cubicBezTo>
                    <a:pt x="130" y="18"/>
                    <a:pt x="119" y="3"/>
                    <a:pt x="100" y="0"/>
                  </a:cubicBezTo>
                  <a:cubicBezTo>
                    <a:pt x="82" y="0"/>
                    <a:pt x="67" y="14"/>
                    <a:pt x="67" y="33"/>
                  </a:cubicBezTo>
                  <a:cubicBezTo>
                    <a:pt x="67" y="66"/>
                    <a:pt x="67" y="66"/>
                    <a:pt x="67" y="66"/>
                  </a:cubicBezTo>
                  <a:cubicBezTo>
                    <a:pt x="31" y="66"/>
                    <a:pt x="31" y="66"/>
                    <a:pt x="31" y="66"/>
                  </a:cubicBezTo>
                  <a:cubicBezTo>
                    <a:pt x="12" y="66"/>
                    <a:pt x="-2" y="80"/>
                    <a:pt x="1" y="102"/>
                  </a:cubicBezTo>
                  <a:cubicBezTo>
                    <a:pt x="1" y="117"/>
                    <a:pt x="16" y="128"/>
                    <a:pt x="34" y="128"/>
                  </a:cubicBezTo>
                  <a:close/>
                </a:path>
              </a:pathLst>
            </a:custGeom>
            <a:solidFill>
              <a:schemeClr val="lt1"/>
            </a:solidFill>
            <a:ln>
              <a:noFill/>
            </a:ln>
          </p:spPr>
          <p:txBody>
            <a:bodyPr spcFirstLastPara="1" wrap="square" lIns="90000" tIns="24825" rIns="90000" bIns="24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8" name="Google Shape;428;p34"/>
            <p:cNvSpPr/>
            <p:nvPr/>
          </p:nvSpPr>
          <p:spPr>
            <a:xfrm>
              <a:off x="3060006" y="2426681"/>
              <a:ext cx="48479" cy="47489"/>
            </a:xfrm>
            <a:custGeom>
              <a:avLst/>
              <a:gdLst/>
              <a:ahLst/>
              <a:cxnLst/>
              <a:rect l="l" t="t" r="r" b="b"/>
              <a:pathLst>
                <a:path w="196" h="192" extrusionOk="0">
                  <a:moveTo>
                    <a:pt x="163" y="63"/>
                  </a:moveTo>
                  <a:lnTo>
                    <a:pt x="163" y="63"/>
                  </a:lnTo>
                  <a:cubicBezTo>
                    <a:pt x="130" y="63"/>
                    <a:pt x="130" y="63"/>
                    <a:pt x="130" y="63"/>
                  </a:cubicBezTo>
                  <a:cubicBezTo>
                    <a:pt x="130" y="34"/>
                    <a:pt x="130" y="34"/>
                    <a:pt x="130" y="34"/>
                  </a:cubicBezTo>
                  <a:cubicBezTo>
                    <a:pt x="130" y="16"/>
                    <a:pt x="119" y="1"/>
                    <a:pt x="101" y="1"/>
                  </a:cubicBezTo>
                  <a:cubicBezTo>
                    <a:pt x="82" y="-3"/>
                    <a:pt x="68" y="12"/>
                    <a:pt x="68" y="30"/>
                  </a:cubicBezTo>
                  <a:cubicBezTo>
                    <a:pt x="68" y="63"/>
                    <a:pt x="68" y="63"/>
                    <a:pt x="68" y="63"/>
                  </a:cubicBezTo>
                  <a:cubicBezTo>
                    <a:pt x="35" y="63"/>
                    <a:pt x="35" y="63"/>
                    <a:pt x="35" y="63"/>
                  </a:cubicBezTo>
                  <a:cubicBezTo>
                    <a:pt x="16" y="63"/>
                    <a:pt x="1" y="78"/>
                    <a:pt x="1" y="93"/>
                  </a:cubicBezTo>
                  <a:cubicBezTo>
                    <a:pt x="-2" y="111"/>
                    <a:pt x="13" y="129"/>
                    <a:pt x="35" y="129"/>
                  </a:cubicBezTo>
                  <a:cubicBezTo>
                    <a:pt x="68" y="129"/>
                    <a:pt x="68" y="129"/>
                    <a:pt x="68" y="129"/>
                  </a:cubicBezTo>
                  <a:cubicBezTo>
                    <a:pt x="68" y="159"/>
                    <a:pt x="68" y="159"/>
                    <a:pt x="68" y="159"/>
                  </a:cubicBezTo>
                  <a:cubicBezTo>
                    <a:pt x="68" y="177"/>
                    <a:pt x="79" y="192"/>
                    <a:pt x="93" y="192"/>
                  </a:cubicBezTo>
                  <a:cubicBezTo>
                    <a:pt x="112" y="195"/>
                    <a:pt x="130" y="181"/>
                    <a:pt x="130" y="162"/>
                  </a:cubicBezTo>
                  <a:cubicBezTo>
                    <a:pt x="130" y="129"/>
                    <a:pt x="130" y="129"/>
                    <a:pt x="130" y="129"/>
                  </a:cubicBezTo>
                  <a:cubicBezTo>
                    <a:pt x="163" y="129"/>
                    <a:pt x="163" y="129"/>
                    <a:pt x="163" y="129"/>
                  </a:cubicBezTo>
                  <a:cubicBezTo>
                    <a:pt x="181" y="129"/>
                    <a:pt x="196" y="111"/>
                    <a:pt x="196" y="93"/>
                  </a:cubicBezTo>
                  <a:cubicBezTo>
                    <a:pt x="192" y="78"/>
                    <a:pt x="177" y="63"/>
                    <a:pt x="163" y="63"/>
                  </a:cubicBezTo>
                  <a:close/>
                </a:path>
              </a:pathLst>
            </a:custGeom>
            <a:solidFill>
              <a:schemeClr val="lt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9" name="Google Shape;429;p34"/>
            <p:cNvSpPr/>
            <p:nvPr/>
          </p:nvSpPr>
          <p:spPr>
            <a:xfrm>
              <a:off x="2907892" y="2085103"/>
              <a:ext cx="15582" cy="15335"/>
            </a:xfrm>
            <a:custGeom>
              <a:avLst/>
              <a:gdLst/>
              <a:ahLst/>
              <a:cxnLst/>
              <a:rect l="l" t="t" r="r" b="b"/>
              <a:pathLst>
                <a:path w="63" h="62" extrusionOk="0">
                  <a:moveTo>
                    <a:pt x="30" y="62"/>
                  </a:moveTo>
                  <a:lnTo>
                    <a:pt x="30" y="62"/>
                  </a:lnTo>
                  <a:cubicBezTo>
                    <a:pt x="48" y="62"/>
                    <a:pt x="63" y="51"/>
                    <a:pt x="63" y="33"/>
                  </a:cubicBezTo>
                  <a:cubicBezTo>
                    <a:pt x="63" y="14"/>
                    <a:pt x="48" y="0"/>
                    <a:pt x="30" y="0"/>
                  </a:cubicBezTo>
                  <a:cubicBezTo>
                    <a:pt x="15" y="0"/>
                    <a:pt x="0" y="14"/>
                    <a:pt x="0" y="33"/>
                  </a:cubicBezTo>
                  <a:cubicBezTo>
                    <a:pt x="0" y="51"/>
                    <a:pt x="15" y="62"/>
                    <a:pt x="30"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0" name="Google Shape;430;p34"/>
            <p:cNvSpPr/>
            <p:nvPr/>
          </p:nvSpPr>
          <p:spPr>
            <a:xfrm>
              <a:off x="3125552" y="2410604"/>
              <a:ext cx="15582" cy="15335"/>
            </a:xfrm>
            <a:custGeom>
              <a:avLst/>
              <a:gdLst/>
              <a:ahLst/>
              <a:cxnLst/>
              <a:rect l="l" t="t" r="r" b="b"/>
              <a:pathLst>
                <a:path w="63" h="62" extrusionOk="0">
                  <a:moveTo>
                    <a:pt x="30" y="0"/>
                  </a:moveTo>
                  <a:lnTo>
                    <a:pt x="30" y="0"/>
                  </a:lnTo>
                  <a:cubicBezTo>
                    <a:pt x="15" y="0"/>
                    <a:pt x="0" y="15"/>
                    <a:pt x="0" y="29"/>
                  </a:cubicBezTo>
                  <a:cubicBezTo>
                    <a:pt x="0" y="48"/>
                    <a:pt x="15" y="62"/>
                    <a:pt x="30" y="62"/>
                  </a:cubicBezTo>
                  <a:cubicBezTo>
                    <a:pt x="48" y="62"/>
                    <a:pt x="63" y="48"/>
                    <a:pt x="63" y="29"/>
                  </a:cubicBezTo>
                  <a:cubicBezTo>
                    <a:pt x="63" y="15"/>
                    <a:pt x="48" y="0"/>
                    <a:pt x="3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1" name="Google Shape;431;p34"/>
            <p:cNvSpPr/>
            <p:nvPr/>
          </p:nvSpPr>
          <p:spPr>
            <a:xfrm>
              <a:off x="3011527" y="2443253"/>
              <a:ext cx="15335" cy="15335"/>
            </a:xfrm>
            <a:custGeom>
              <a:avLst/>
              <a:gdLst/>
              <a:ahLst/>
              <a:cxnLst/>
              <a:rect l="l" t="t" r="r" b="b"/>
              <a:pathLst>
                <a:path w="62" h="62" extrusionOk="0">
                  <a:moveTo>
                    <a:pt x="33" y="0"/>
                  </a:moveTo>
                  <a:lnTo>
                    <a:pt x="33" y="0"/>
                  </a:lnTo>
                  <a:cubicBezTo>
                    <a:pt x="14" y="0"/>
                    <a:pt x="0" y="15"/>
                    <a:pt x="0" y="29"/>
                  </a:cubicBezTo>
                  <a:cubicBezTo>
                    <a:pt x="0" y="51"/>
                    <a:pt x="14" y="62"/>
                    <a:pt x="33" y="62"/>
                  </a:cubicBezTo>
                  <a:cubicBezTo>
                    <a:pt x="47" y="62"/>
                    <a:pt x="62" y="48"/>
                    <a:pt x="62" y="29"/>
                  </a:cubicBezTo>
                  <a:cubicBezTo>
                    <a:pt x="62" y="11"/>
                    <a:pt x="47"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5" name="Freeform: Shape 4">
            <a:extLst>
              <a:ext uri="{FF2B5EF4-FFF2-40B4-BE49-F238E27FC236}">
                <a16:creationId xmlns:a16="http://schemas.microsoft.com/office/drawing/2014/main" id="{D32408C4-06E6-045B-FED2-E95F534CC4E3}"/>
              </a:ext>
            </a:extLst>
          </p:cNvPr>
          <p:cNvSpPr/>
          <p:nvPr/>
        </p:nvSpPr>
        <p:spPr>
          <a:xfrm>
            <a:off x="-7354110" y="1375645"/>
            <a:ext cx="16498110" cy="3382471"/>
          </a:xfrm>
          <a:custGeom>
            <a:avLst/>
            <a:gdLst>
              <a:gd name="connsiteX0" fmla="*/ 8323751 w 16498110"/>
              <a:gd name="connsiteY0" fmla="*/ 113290 h 3382471"/>
              <a:gd name="connsiteX1" fmla="*/ 7888183 w 16498110"/>
              <a:gd name="connsiteY1" fmla="*/ 548858 h 3382471"/>
              <a:gd name="connsiteX2" fmla="*/ 7888183 w 16498110"/>
              <a:gd name="connsiteY2" fmla="*/ 2792787 h 3382471"/>
              <a:gd name="connsiteX3" fmla="*/ 8323751 w 16498110"/>
              <a:gd name="connsiteY3" fmla="*/ 3228355 h 3382471"/>
              <a:gd name="connsiteX4" fmla="*/ 10065972 w 16498110"/>
              <a:gd name="connsiteY4" fmla="*/ 3228355 h 3382471"/>
              <a:gd name="connsiteX5" fmla="*/ 10501540 w 16498110"/>
              <a:gd name="connsiteY5" fmla="*/ 2792787 h 3382471"/>
              <a:gd name="connsiteX6" fmla="*/ 10501540 w 16498110"/>
              <a:gd name="connsiteY6" fmla="*/ 548858 h 3382471"/>
              <a:gd name="connsiteX7" fmla="*/ 10065972 w 16498110"/>
              <a:gd name="connsiteY7" fmla="*/ 113290 h 3382471"/>
              <a:gd name="connsiteX8" fmla="*/ 0 w 16498110"/>
              <a:gd name="connsiteY8" fmla="*/ 0 h 3382471"/>
              <a:gd name="connsiteX9" fmla="*/ 16498110 w 16498110"/>
              <a:gd name="connsiteY9" fmla="*/ 0 h 3382471"/>
              <a:gd name="connsiteX10" fmla="*/ 16498110 w 16498110"/>
              <a:gd name="connsiteY10" fmla="*/ 3382471 h 3382471"/>
              <a:gd name="connsiteX11" fmla="*/ 0 w 16498110"/>
              <a:gd name="connsiteY11" fmla="*/ 3382471 h 338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98110" h="3382471">
                <a:moveTo>
                  <a:pt x="8323751" y="113290"/>
                </a:moveTo>
                <a:cubicBezTo>
                  <a:pt x="8083193" y="113290"/>
                  <a:pt x="7888183" y="308300"/>
                  <a:pt x="7888183" y="548858"/>
                </a:cubicBezTo>
                <a:lnTo>
                  <a:pt x="7888183" y="2792787"/>
                </a:lnTo>
                <a:cubicBezTo>
                  <a:pt x="7888183" y="3033345"/>
                  <a:pt x="8083193" y="3228355"/>
                  <a:pt x="8323751" y="3228355"/>
                </a:cubicBezTo>
                <a:lnTo>
                  <a:pt x="10065972" y="3228355"/>
                </a:lnTo>
                <a:cubicBezTo>
                  <a:pt x="10306530" y="3228355"/>
                  <a:pt x="10501540" y="3033345"/>
                  <a:pt x="10501540" y="2792787"/>
                </a:cubicBezTo>
                <a:lnTo>
                  <a:pt x="10501540" y="548858"/>
                </a:lnTo>
                <a:cubicBezTo>
                  <a:pt x="10501540" y="308300"/>
                  <a:pt x="10306530" y="113290"/>
                  <a:pt x="10065972" y="113290"/>
                </a:cubicBezTo>
                <a:close/>
                <a:moveTo>
                  <a:pt x="0" y="0"/>
                </a:moveTo>
                <a:lnTo>
                  <a:pt x="16498110" y="0"/>
                </a:lnTo>
                <a:lnTo>
                  <a:pt x="16498110" y="3382471"/>
                </a:lnTo>
                <a:lnTo>
                  <a:pt x="0" y="3382471"/>
                </a:lnTo>
                <a:close/>
              </a:path>
            </a:pathLst>
          </a:custGeom>
          <a:solidFill>
            <a:srgbClr val="091B1A">
              <a:alpha val="9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63406052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ConceptNet Integration</a:t>
            </a:r>
          </a:p>
        </p:txBody>
      </p:sp>
      <p:sp>
        <p:nvSpPr>
          <p:cNvPr id="399" name="Google Shape;399;p34"/>
          <p:cNvSpPr txBox="1">
            <a:spLocks noGrp="1"/>
          </p:cNvSpPr>
          <p:nvPr>
            <p:ph type="subTitle" idx="4"/>
          </p:nvPr>
        </p:nvSpPr>
        <p:spPr>
          <a:xfrm>
            <a:off x="789263"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ALGORITHM OVERVIEW</a:t>
            </a:r>
            <a:endParaRPr dirty="0"/>
          </a:p>
        </p:txBody>
      </p:sp>
      <p:sp>
        <p:nvSpPr>
          <p:cNvPr id="400" name="Google Shape;400;p34"/>
          <p:cNvSpPr txBox="1">
            <a:spLocks noGrp="1"/>
          </p:cNvSpPr>
          <p:nvPr>
            <p:ph type="subTitle" idx="5"/>
          </p:nvPr>
        </p:nvSpPr>
        <p:spPr>
          <a:xfrm>
            <a:off x="3439952"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WORKING PRINCIPLE</a:t>
            </a:r>
            <a:endParaRPr dirty="0"/>
          </a:p>
        </p:txBody>
      </p:sp>
      <p:sp>
        <p:nvSpPr>
          <p:cNvPr id="401" name="Google Shape;401;p34"/>
          <p:cNvSpPr txBox="1">
            <a:spLocks noGrp="1"/>
          </p:cNvSpPr>
          <p:nvPr>
            <p:ph type="subTitle" idx="1"/>
          </p:nvPr>
        </p:nvSpPr>
        <p:spPr>
          <a:xfrm>
            <a:off x="819697" y="2714125"/>
            <a:ext cx="2157476"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ConceptNet is a large-scale knowledge graph that represents general human knowledge as a network of concepts and relationships.</a:t>
            </a:r>
          </a:p>
          <a:p>
            <a:pPr marL="0" lvl="0" indent="0" algn="l" rtl="0">
              <a:spcBef>
                <a:spcPts val="0"/>
              </a:spcBef>
              <a:spcAft>
                <a:spcPts val="0"/>
              </a:spcAft>
              <a:buNone/>
            </a:pPr>
            <a:r>
              <a:rPr lang="en-US" dirty="0"/>
              <a:t>It contains structured information about various concepts and their interconnections.</a:t>
            </a:r>
          </a:p>
        </p:txBody>
      </p:sp>
      <p:sp>
        <p:nvSpPr>
          <p:cNvPr id="402" name="Google Shape;402;p34"/>
          <p:cNvSpPr txBox="1">
            <a:spLocks noGrp="1"/>
          </p:cNvSpPr>
          <p:nvPr>
            <p:ph type="subTitle" idx="2"/>
          </p:nvPr>
        </p:nvSpPr>
        <p:spPr>
          <a:xfrm>
            <a:off x="3389160" y="2604054"/>
            <a:ext cx="2376637"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ConceptNet provides a rich source of background knowledge that can supplement the understanding of textual content. By querying ConceptNet, the system can access information about common sense relationships, factual knowledge, and conceptual associations.</a:t>
            </a:r>
          </a:p>
        </p:txBody>
      </p:sp>
      <p:sp>
        <p:nvSpPr>
          <p:cNvPr id="403" name="Google Shape;403;p34"/>
          <p:cNvSpPr txBox="1">
            <a:spLocks noGrp="1"/>
          </p:cNvSpPr>
          <p:nvPr>
            <p:ph type="subTitle" idx="3"/>
          </p:nvPr>
        </p:nvSpPr>
        <p:spPr>
          <a:xfrm>
            <a:off x="6090651" y="2654857"/>
            <a:ext cx="2376636"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Integrating ConceptNet enriches the system's semantic analysis capabilities by incorporating external knowledge beyond the input text.</a:t>
            </a:r>
          </a:p>
          <a:p>
            <a:pPr marL="0" lvl="0" indent="0" algn="l" rtl="0">
              <a:spcBef>
                <a:spcPts val="0"/>
              </a:spcBef>
              <a:spcAft>
                <a:spcPts val="0"/>
              </a:spcAft>
              <a:buNone/>
            </a:pPr>
            <a:r>
              <a:rPr lang="en-US" dirty="0"/>
              <a:t>It facilitates the generation of more contextually relevant and conceptually diverse multiple-choice questions.</a:t>
            </a:r>
          </a:p>
        </p:txBody>
      </p:sp>
      <p:sp>
        <p:nvSpPr>
          <p:cNvPr id="404" name="Google Shape;404;p34"/>
          <p:cNvSpPr txBox="1">
            <a:spLocks noGrp="1"/>
          </p:cNvSpPr>
          <p:nvPr>
            <p:ph type="subTitle" idx="6"/>
          </p:nvPr>
        </p:nvSpPr>
        <p:spPr>
          <a:xfrm>
            <a:off x="6090642"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BEN</a:t>
            </a:r>
            <a:r>
              <a:rPr lang="en-IN" dirty="0"/>
              <a:t>E</a:t>
            </a:r>
            <a:r>
              <a:rPr lang="en" dirty="0"/>
              <a:t>FITS OF THIS ALGORITHM</a:t>
            </a:r>
            <a:endParaRPr dirty="0"/>
          </a:p>
        </p:txBody>
      </p:sp>
      <p:grpSp>
        <p:nvGrpSpPr>
          <p:cNvPr id="405" name="Google Shape;405;p34"/>
          <p:cNvGrpSpPr/>
          <p:nvPr/>
        </p:nvGrpSpPr>
        <p:grpSpPr>
          <a:xfrm>
            <a:off x="895899" y="1562546"/>
            <a:ext cx="454721" cy="443268"/>
            <a:chOff x="1430277" y="2028463"/>
            <a:chExt cx="536481" cy="519414"/>
          </a:xfrm>
        </p:grpSpPr>
        <p:sp>
          <p:nvSpPr>
            <p:cNvPr id="406" name="Google Shape;406;p34"/>
            <p:cNvSpPr/>
            <p:nvPr/>
          </p:nvSpPr>
          <p:spPr>
            <a:xfrm>
              <a:off x="1468120" y="2028463"/>
              <a:ext cx="498637" cy="198861"/>
            </a:xfrm>
            <a:custGeom>
              <a:avLst/>
              <a:gdLst/>
              <a:ahLst/>
              <a:cxnLst/>
              <a:rect l="l" t="t" r="r" b="b"/>
              <a:pathLst>
                <a:path w="2016" h="804" extrusionOk="0">
                  <a:moveTo>
                    <a:pt x="1730" y="493"/>
                  </a:moveTo>
                  <a:lnTo>
                    <a:pt x="1730" y="493"/>
                  </a:lnTo>
                  <a:cubicBezTo>
                    <a:pt x="1671" y="353"/>
                    <a:pt x="1517" y="280"/>
                    <a:pt x="1374" y="324"/>
                  </a:cubicBezTo>
                  <a:cubicBezTo>
                    <a:pt x="1271" y="-24"/>
                    <a:pt x="817" y="-116"/>
                    <a:pt x="589" y="170"/>
                  </a:cubicBezTo>
                  <a:cubicBezTo>
                    <a:pt x="443" y="115"/>
                    <a:pt x="274" y="188"/>
                    <a:pt x="212" y="335"/>
                  </a:cubicBezTo>
                  <a:cubicBezTo>
                    <a:pt x="142" y="335"/>
                    <a:pt x="76" y="353"/>
                    <a:pt x="17" y="390"/>
                  </a:cubicBezTo>
                  <a:cubicBezTo>
                    <a:pt x="3" y="401"/>
                    <a:pt x="-5" y="416"/>
                    <a:pt x="3" y="431"/>
                  </a:cubicBezTo>
                  <a:cubicBezTo>
                    <a:pt x="10" y="449"/>
                    <a:pt x="32" y="456"/>
                    <a:pt x="51" y="445"/>
                  </a:cubicBezTo>
                  <a:cubicBezTo>
                    <a:pt x="168" y="368"/>
                    <a:pt x="318" y="390"/>
                    <a:pt x="413" y="482"/>
                  </a:cubicBezTo>
                  <a:cubicBezTo>
                    <a:pt x="424" y="496"/>
                    <a:pt x="443" y="496"/>
                    <a:pt x="457" y="482"/>
                  </a:cubicBezTo>
                  <a:cubicBezTo>
                    <a:pt x="468" y="471"/>
                    <a:pt x="468" y="449"/>
                    <a:pt x="457" y="438"/>
                  </a:cubicBezTo>
                  <a:cubicBezTo>
                    <a:pt x="406" y="390"/>
                    <a:pt x="344" y="357"/>
                    <a:pt x="278" y="343"/>
                  </a:cubicBezTo>
                  <a:cubicBezTo>
                    <a:pt x="336" y="229"/>
                    <a:pt x="476" y="185"/>
                    <a:pt x="589" y="240"/>
                  </a:cubicBezTo>
                  <a:cubicBezTo>
                    <a:pt x="600" y="247"/>
                    <a:pt x="619" y="243"/>
                    <a:pt x="626" y="229"/>
                  </a:cubicBezTo>
                  <a:cubicBezTo>
                    <a:pt x="843" y="-76"/>
                    <a:pt x="1327" y="71"/>
                    <a:pt x="1327" y="452"/>
                  </a:cubicBezTo>
                  <a:cubicBezTo>
                    <a:pt x="1327" y="467"/>
                    <a:pt x="1337" y="482"/>
                    <a:pt x="1356" y="485"/>
                  </a:cubicBezTo>
                  <a:cubicBezTo>
                    <a:pt x="1374" y="485"/>
                    <a:pt x="1392" y="471"/>
                    <a:pt x="1392" y="452"/>
                  </a:cubicBezTo>
                  <a:cubicBezTo>
                    <a:pt x="1392" y="431"/>
                    <a:pt x="1389" y="408"/>
                    <a:pt x="1385" y="387"/>
                  </a:cubicBezTo>
                  <a:cubicBezTo>
                    <a:pt x="1510" y="346"/>
                    <a:pt x="1638" y="416"/>
                    <a:pt x="1679" y="537"/>
                  </a:cubicBezTo>
                  <a:cubicBezTo>
                    <a:pt x="1682" y="551"/>
                    <a:pt x="1697" y="559"/>
                    <a:pt x="1711" y="559"/>
                  </a:cubicBezTo>
                  <a:cubicBezTo>
                    <a:pt x="1862" y="548"/>
                    <a:pt x="1953" y="643"/>
                    <a:pt x="1950" y="771"/>
                  </a:cubicBezTo>
                  <a:cubicBezTo>
                    <a:pt x="1950" y="790"/>
                    <a:pt x="1964" y="804"/>
                    <a:pt x="1983" y="804"/>
                  </a:cubicBezTo>
                  <a:lnTo>
                    <a:pt x="1983" y="804"/>
                  </a:lnTo>
                  <a:cubicBezTo>
                    <a:pt x="2001" y="804"/>
                    <a:pt x="2016" y="790"/>
                    <a:pt x="2016" y="771"/>
                  </a:cubicBezTo>
                  <a:cubicBezTo>
                    <a:pt x="2016" y="617"/>
                    <a:pt x="1909" y="493"/>
                    <a:pt x="1730" y="49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7" name="Google Shape;407;p34"/>
            <p:cNvSpPr/>
            <p:nvPr/>
          </p:nvSpPr>
          <p:spPr>
            <a:xfrm>
              <a:off x="1430277" y="2147928"/>
              <a:ext cx="526340" cy="399949"/>
            </a:xfrm>
            <a:custGeom>
              <a:avLst/>
              <a:gdLst/>
              <a:ahLst/>
              <a:cxnLst/>
              <a:rect l="l" t="t" r="r" b="b"/>
              <a:pathLst>
                <a:path w="2128" h="1617" extrusionOk="0">
                  <a:moveTo>
                    <a:pt x="2114" y="398"/>
                  </a:moveTo>
                  <a:lnTo>
                    <a:pt x="2114" y="398"/>
                  </a:lnTo>
                  <a:cubicBezTo>
                    <a:pt x="2099" y="387"/>
                    <a:pt x="2081" y="395"/>
                    <a:pt x="2070" y="409"/>
                  </a:cubicBezTo>
                  <a:cubicBezTo>
                    <a:pt x="2033" y="468"/>
                    <a:pt x="1967" y="501"/>
                    <a:pt x="1890" y="501"/>
                  </a:cubicBezTo>
                  <a:cubicBezTo>
                    <a:pt x="1450" y="501"/>
                    <a:pt x="1450" y="501"/>
                    <a:pt x="1450" y="501"/>
                  </a:cubicBezTo>
                  <a:cubicBezTo>
                    <a:pt x="1450" y="343"/>
                    <a:pt x="1450" y="343"/>
                    <a:pt x="1450" y="343"/>
                  </a:cubicBezTo>
                  <a:cubicBezTo>
                    <a:pt x="1450" y="332"/>
                    <a:pt x="1443" y="321"/>
                    <a:pt x="1432" y="314"/>
                  </a:cubicBezTo>
                  <a:cubicBezTo>
                    <a:pt x="1292" y="233"/>
                    <a:pt x="1292" y="233"/>
                    <a:pt x="1292" y="233"/>
                  </a:cubicBezTo>
                  <a:cubicBezTo>
                    <a:pt x="1274" y="222"/>
                    <a:pt x="1252" y="230"/>
                    <a:pt x="1245" y="248"/>
                  </a:cubicBezTo>
                  <a:cubicBezTo>
                    <a:pt x="1241" y="263"/>
                    <a:pt x="1248" y="281"/>
                    <a:pt x="1260" y="288"/>
                  </a:cubicBezTo>
                  <a:cubicBezTo>
                    <a:pt x="1384" y="362"/>
                    <a:pt x="1384" y="362"/>
                    <a:pt x="1384" y="362"/>
                  </a:cubicBezTo>
                  <a:cubicBezTo>
                    <a:pt x="1384" y="710"/>
                    <a:pt x="1384" y="710"/>
                    <a:pt x="1384" y="710"/>
                  </a:cubicBezTo>
                  <a:cubicBezTo>
                    <a:pt x="1351" y="728"/>
                    <a:pt x="1116" y="864"/>
                    <a:pt x="1084" y="882"/>
                  </a:cubicBezTo>
                  <a:cubicBezTo>
                    <a:pt x="786" y="710"/>
                    <a:pt x="786" y="710"/>
                    <a:pt x="786" y="710"/>
                  </a:cubicBezTo>
                  <a:cubicBezTo>
                    <a:pt x="786" y="362"/>
                    <a:pt x="786" y="362"/>
                    <a:pt x="786" y="362"/>
                  </a:cubicBezTo>
                  <a:cubicBezTo>
                    <a:pt x="1084" y="189"/>
                    <a:pt x="1084" y="189"/>
                    <a:pt x="1084" y="189"/>
                  </a:cubicBezTo>
                  <a:cubicBezTo>
                    <a:pt x="1138" y="219"/>
                    <a:pt x="1138" y="219"/>
                    <a:pt x="1138" y="219"/>
                  </a:cubicBezTo>
                  <a:cubicBezTo>
                    <a:pt x="1153" y="230"/>
                    <a:pt x="1172" y="226"/>
                    <a:pt x="1179" y="211"/>
                  </a:cubicBezTo>
                  <a:cubicBezTo>
                    <a:pt x="1193" y="197"/>
                    <a:pt x="1186" y="175"/>
                    <a:pt x="1172" y="167"/>
                  </a:cubicBezTo>
                  <a:cubicBezTo>
                    <a:pt x="1102" y="127"/>
                    <a:pt x="1102" y="127"/>
                    <a:pt x="1102" y="127"/>
                  </a:cubicBezTo>
                  <a:cubicBezTo>
                    <a:pt x="1091" y="120"/>
                    <a:pt x="1080" y="120"/>
                    <a:pt x="1069" y="127"/>
                  </a:cubicBezTo>
                  <a:cubicBezTo>
                    <a:pt x="739" y="318"/>
                    <a:pt x="739" y="318"/>
                    <a:pt x="739" y="318"/>
                  </a:cubicBezTo>
                  <a:cubicBezTo>
                    <a:pt x="728" y="321"/>
                    <a:pt x="720" y="332"/>
                    <a:pt x="720" y="343"/>
                  </a:cubicBezTo>
                  <a:cubicBezTo>
                    <a:pt x="720" y="501"/>
                    <a:pt x="720" y="501"/>
                    <a:pt x="720" y="501"/>
                  </a:cubicBezTo>
                  <a:cubicBezTo>
                    <a:pt x="357" y="501"/>
                    <a:pt x="357" y="501"/>
                    <a:pt x="357" y="501"/>
                  </a:cubicBezTo>
                  <a:cubicBezTo>
                    <a:pt x="126" y="501"/>
                    <a:pt x="-13" y="244"/>
                    <a:pt x="112" y="50"/>
                  </a:cubicBezTo>
                  <a:cubicBezTo>
                    <a:pt x="119" y="36"/>
                    <a:pt x="116" y="17"/>
                    <a:pt x="101" y="6"/>
                  </a:cubicBezTo>
                  <a:cubicBezTo>
                    <a:pt x="86" y="-5"/>
                    <a:pt x="68" y="2"/>
                    <a:pt x="57" y="17"/>
                  </a:cubicBezTo>
                  <a:cubicBezTo>
                    <a:pt x="-94" y="252"/>
                    <a:pt x="75" y="567"/>
                    <a:pt x="357" y="567"/>
                  </a:cubicBezTo>
                  <a:cubicBezTo>
                    <a:pt x="552" y="567"/>
                    <a:pt x="552" y="567"/>
                    <a:pt x="552" y="567"/>
                  </a:cubicBezTo>
                  <a:cubicBezTo>
                    <a:pt x="552" y="702"/>
                    <a:pt x="552" y="702"/>
                    <a:pt x="552" y="702"/>
                  </a:cubicBezTo>
                  <a:cubicBezTo>
                    <a:pt x="387" y="702"/>
                    <a:pt x="387" y="702"/>
                    <a:pt x="387" y="702"/>
                  </a:cubicBezTo>
                  <a:cubicBezTo>
                    <a:pt x="376" y="659"/>
                    <a:pt x="332" y="633"/>
                    <a:pt x="288" y="637"/>
                  </a:cubicBezTo>
                  <a:cubicBezTo>
                    <a:pt x="240" y="640"/>
                    <a:pt x="204" y="677"/>
                    <a:pt x="200" y="721"/>
                  </a:cubicBezTo>
                  <a:cubicBezTo>
                    <a:pt x="192" y="780"/>
                    <a:pt x="240" y="831"/>
                    <a:pt x="295" y="831"/>
                  </a:cubicBezTo>
                  <a:cubicBezTo>
                    <a:pt x="339" y="831"/>
                    <a:pt x="376" y="802"/>
                    <a:pt x="387" y="765"/>
                  </a:cubicBezTo>
                  <a:cubicBezTo>
                    <a:pt x="585" y="765"/>
                    <a:pt x="585" y="765"/>
                    <a:pt x="585" y="765"/>
                  </a:cubicBezTo>
                  <a:cubicBezTo>
                    <a:pt x="600" y="765"/>
                    <a:pt x="614" y="750"/>
                    <a:pt x="614" y="732"/>
                  </a:cubicBezTo>
                  <a:cubicBezTo>
                    <a:pt x="614" y="567"/>
                    <a:pt x="614" y="567"/>
                    <a:pt x="614" y="567"/>
                  </a:cubicBezTo>
                  <a:cubicBezTo>
                    <a:pt x="720" y="567"/>
                    <a:pt x="720" y="567"/>
                    <a:pt x="720" y="567"/>
                  </a:cubicBezTo>
                  <a:cubicBezTo>
                    <a:pt x="720" y="912"/>
                    <a:pt x="720" y="912"/>
                    <a:pt x="720" y="912"/>
                  </a:cubicBezTo>
                  <a:cubicBezTo>
                    <a:pt x="644" y="959"/>
                    <a:pt x="644" y="959"/>
                    <a:pt x="644" y="959"/>
                  </a:cubicBezTo>
                  <a:cubicBezTo>
                    <a:pt x="592" y="875"/>
                    <a:pt x="464" y="912"/>
                    <a:pt x="460" y="1007"/>
                  </a:cubicBezTo>
                  <a:cubicBezTo>
                    <a:pt x="460" y="1051"/>
                    <a:pt x="489" y="1095"/>
                    <a:pt x="533" y="1102"/>
                  </a:cubicBezTo>
                  <a:cubicBezTo>
                    <a:pt x="592" y="1117"/>
                    <a:pt x="644" y="1080"/>
                    <a:pt x="654" y="1029"/>
                  </a:cubicBezTo>
                  <a:cubicBezTo>
                    <a:pt x="768" y="956"/>
                    <a:pt x="768" y="956"/>
                    <a:pt x="768" y="956"/>
                  </a:cubicBezTo>
                  <a:cubicBezTo>
                    <a:pt x="779" y="948"/>
                    <a:pt x="786" y="937"/>
                    <a:pt x="786" y="926"/>
                  </a:cubicBezTo>
                  <a:cubicBezTo>
                    <a:pt x="786" y="783"/>
                    <a:pt x="786" y="783"/>
                    <a:pt x="786" y="783"/>
                  </a:cubicBezTo>
                  <a:cubicBezTo>
                    <a:pt x="889" y="846"/>
                    <a:pt x="889" y="846"/>
                    <a:pt x="889" y="846"/>
                  </a:cubicBezTo>
                  <a:cubicBezTo>
                    <a:pt x="889" y="1161"/>
                    <a:pt x="889" y="1161"/>
                    <a:pt x="889" y="1161"/>
                  </a:cubicBezTo>
                  <a:cubicBezTo>
                    <a:pt x="849" y="1161"/>
                    <a:pt x="849" y="1161"/>
                    <a:pt x="849" y="1161"/>
                  </a:cubicBezTo>
                  <a:cubicBezTo>
                    <a:pt x="834" y="1121"/>
                    <a:pt x="794" y="1091"/>
                    <a:pt x="746" y="1099"/>
                  </a:cubicBezTo>
                  <a:cubicBezTo>
                    <a:pt x="702" y="1102"/>
                    <a:pt x="669" y="1135"/>
                    <a:pt x="662" y="1183"/>
                  </a:cubicBezTo>
                  <a:cubicBezTo>
                    <a:pt x="654" y="1242"/>
                    <a:pt x="698" y="1293"/>
                    <a:pt x="757" y="1293"/>
                  </a:cubicBezTo>
                  <a:cubicBezTo>
                    <a:pt x="797" y="1293"/>
                    <a:pt x="834" y="1264"/>
                    <a:pt x="849" y="1227"/>
                  </a:cubicBezTo>
                  <a:cubicBezTo>
                    <a:pt x="922" y="1227"/>
                    <a:pt x="922" y="1227"/>
                    <a:pt x="922" y="1227"/>
                  </a:cubicBezTo>
                  <a:cubicBezTo>
                    <a:pt x="940" y="1227"/>
                    <a:pt x="955" y="1212"/>
                    <a:pt x="955" y="1194"/>
                  </a:cubicBezTo>
                  <a:cubicBezTo>
                    <a:pt x="955" y="882"/>
                    <a:pt x="955" y="882"/>
                    <a:pt x="955" y="882"/>
                  </a:cubicBezTo>
                  <a:cubicBezTo>
                    <a:pt x="1050" y="937"/>
                    <a:pt x="1050" y="937"/>
                    <a:pt x="1050" y="937"/>
                  </a:cubicBezTo>
                  <a:cubicBezTo>
                    <a:pt x="1050" y="1322"/>
                    <a:pt x="1050" y="1322"/>
                    <a:pt x="1050" y="1322"/>
                  </a:cubicBezTo>
                  <a:cubicBezTo>
                    <a:pt x="1050" y="1333"/>
                    <a:pt x="1054" y="1341"/>
                    <a:pt x="1061" y="1348"/>
                  </a:cubicBezTo>
                  <a:cubicBezTo>
                    <a:pt x="1193" y="1476"/>
                    <a:pt x="1193" y="1476"/>
                    <a:pt x="1193" y="1476"/>
                  </a:cubicBezTo>
                  <a:lnTo>
                    <a:pt x="1193" y="1476"/>
                  </a:lnTo>
                  <a:cubicBezTo>
                    <a:pt x="1157" y="1550"/>
                    <a:pt x="1219" y="1634"/>
                    <a:pt x="1304" y="1615"/>
                  </a:cubicBezTo>
                  <a:cubicBezTo>
                    <a:pt x="1340" y="1608"/>
                    <a:pt x="1366" y="1579"/>
                    <a:pt x="1373" y="1542"/>
                  </a:cubicBezTo>
                  <a:cubicBezTo>
                    <a:pt x="1392" y="1458"/>
                    <a:pt x="1307" y="1399"/>
                    <a:pt x="1237" y="1432"/>
                  </a:cubicBezTo>
                  <a:lnTo>
                    <a:pt x="1237" y="1432"/>
                  </a:lnTo>
                  <a:cubicBezTo>
                    <a:pt x="1113" y="1311"/>
                    <a:pt x="1113" y="1311"/>
                    <a:pt x="1113" y="1311"/>
                  </a:cubicBezTo>
                  <a:cubicBezTo>
                    <a:pt x="1113" y="937"/>
                    <a:pt x="1113" y="937"/>
                    <a:pt x="1113" y="937"/>
                  </a:cubicBezTo>
                  <a:cubicBezTo>
                    <a:pt x="1216" y="879"/>
                    <a:pt x="1216" y="879"/>
                    <a:pt x="1216" y="879"/>
                  </a:cubicBezTo>
                  <a:cubicBezTo>
                    <a:pt x="1216" y="1062"/>
                    <a:pt x="1216" y="1062"/>
                    <a:pt x="1216" y="1062"/>
                  </a:cubicBezTo>
                  <a:cubicBezTo>
                    <a:pt x="1216" y="1069"/>
                    <a:pt x="1219" y="1073"/>
                    <a:pt x="1223" y="1080"/>
                  </a:cubicBezTo>
                  <a:cubicBezTo>
                    <a:pt x="1325" y="1220"/>
                    <a:pt x="1322" y="1212"/>
                    <a:pt x="1325" y="1216"/>
                  </a:cubicBezTo>
                  <a:cubicBezTo>
                    <a:pt x="1289" y="1286"/>
                    <a:pt x="1351" y="1370"/>
                    <a:pt x="1436" y="1351"/>
                  </a:cubicBezTo>
                  <a:cubicBezTo>
                    <a:pt x="1472" y="1344"/>
                    <a:pt x="1498" y="1319"/>
                    <a:pt x="1509" y="1282"/>
                  </a:cubicBezTo>
                  <a:cubicBezTo>
                    <a:pt x="1527" y="1198"/>
                    <a:pt x="1439" y="1135"/>
                    <a:pt x="1369" y="1172"/>
                  </a:cubicBezTo>
                  <a:cubicBezTo>
                    <a:pt x="1278" y="1051"/>
                    <a:pt x="1278" y="1051"/>
                    <a:pt x="1278" y="1051"/>
                  </a:cubicBezTo>
                  <a:cubicBezTo>
                    <a:pt x="1278" y="842"/>
                    <a:pt x="1278" y="842"/>
                    <a:pt x="1278" y="842"/>
                  </a:cubicBezTo>
                  <a:cubicBezTo>
                    <a:pt x="1384" y="783"/>
                    <a:pt x="1384" y="783"/>
                    <a:pt x="1384" y="783"/>
                  </a:cubicBezTo>
                  <a:cubicBezTo>
                    <a:pt x="1384" y="934"/>
                    <a:pt x="1384" y="934"/>
                    <a:pt x="1384" y="934"/>
                  </a:cubicBezTo>
                  <a:cubicBezTo>
                    <a:pt x="1384" y="941"/>
                    <a:pt x="1388" y="952"/>
                    <a:pt x="1395" y="956"/>
                  </a:cubicBezTo>
                  <a:cubicBezTo>
                    <a:pt x="1516" y="1058"/>
                    <a:pt x="1516" y="1058"/>
                    <a:pt x="1516" y="1058"/>
                  </a:cubicBezTo>
                  <a:cubicBezTo>
                    <a:pt x="1524" y="1110"/>
                    <a:pt x="1575" y="1150"/>
                    <a:pt x="1633" y="1135"/>
                  </a:cubicBezTo>
                  <a:cubicBezTo>
                    <a:pt x="1677" y="1124"/>
                    <a:pt x="1710" y="1084"/>
                    <a:pt x="1707" y="1040"/>
                  </a:cubicBezTo>
                  <a:cubicBezTo>
                    <a:pt x="1707" y="945"/>
                    <a:pt x="1582" y="908"/>
                    <a:pt x="1531" y="985"/>
                  </a:cubicBezTo>
                  <a:cubicBezTo>
                    <a:pt x="1450" y="919"/>
                    <a:pt x="1450" y="919"/>
                    <a:pt x="1450" y="919"/>
                  </a:cubicBezTo>
                  <a:cubicBezTo>
                    <a:pt x="1450" y="567"/>
                    <a:pt x="1450" y="567"/>
                    <a:pt x="1450" y="567"/>
                  </a:cubicBezTo>
                  <a:cubicBezTo>
                    <a:pt x="1545" y="567"/>
                    <a:pt x="1545" y="567"/>
                    <a:pt x="1545" y="567"/>
                  </a:cubicBezTo>
                  <a:cubicBezTo>
                    <a:pt x="1545" y="732"/>
                    <a:pt x="1545" y="732"/>
                    <a:pt x="1545" y="732"/>
                  </a:cubicBezTo>
                  <a:cubicBezTo>
                    <a:pt x="1545" y="750"/>
                    <a:pt x="1560" y="765"/>
                    <a:pt x="1578" y="765"/>
                  </a:cubicBezTo>
                  <a:cubicBezTo>
                    <a:pt x="1846" y="765"/>
                    <a:pt x="1846" y="765"/>
                    <a:pt x="1846" y="765"/>
                  </a:cubicBezTo>
                  <a:cubicBezTo>
                    <a:pt x="1861" y="805"/>
                    <a:pt x="1901" y="835"/>
                    <a:pt x="1949" y="831"/>
                  </a:cubicBezTo>
                  <a:cubicBezTo>
                    <a:pt x="1993" y="824"/>
                    <a:pt x="2029" y="791"/>
                    <a:pt x="2037" y="743"/>
                  </a:cubicBezTo>
                  <a:cubicBezTo>
                    <a:pt x="2044" y="684"/>
                    <a:pt x="1996" y="637"/>
                    <a:pt x="1938" y="637"/>
                  </a:cubicBezTo>
                  <a:cubicBezTo>
                    <a:pt x="1897" y="637"/>
                    <a:pt x="1861" y="662"/>
                    <a:pt x="1846" y="702"/>
                  </a:cubicBezTo>
                  <a:cubicBezTo>
                    <a:pt x="1608" y="702"/>
                    <a:pt x="1608" y="702"/>
                    <a:pt x="1608" y="702"/>
                  </a:cubicBezTo>
                  <a:cubicBezTo>
                    <a:pt x="1608" y="567"/>
                    <a:pt x="1608" y="567"/>
                    <a:pt x="1608" y="567"/>
                  </a:cubicBezTo>
                  <a:cubicBezTo>
                    <a:pt x="1890" y="567"/>
                    <a:pt x="1890" y="567"/>
                    <a:pt x="1890" y="567"/>
                  </a:cubicBezTo>
                  <a:cubicBezTo>
                    <a:pt x="1993" y="567"/>
                    <a:pt x="2073" y="523"/>
                    <a:pt x="2125" y="442"/>
                  </a:cubicBezTo>
                  <a:cubicBezTo>
                    <a:pt x="2132" y="428"/>
                    <a:pt x="2128" y="406"/>
                    <a:pt x="2114" y="398"/>
                  </a:cubicBezTo>
                  <a:moveTo>
                    <a:pt x="295" y="765"/>
                  </a:moveTo>
                  <a:lnTo>
                    <a:pt x="295" y="765"/>
                  </a:lnTo>
                  <a:cubicBezTo>
                    <a:pt x="277" y="765"/>
                    <a:pt x="262" y="750"/>
                    <a:pt x="262" y="732"/>
                  </a:cubicBezTo>
                  <a:cubicBezTo>
                    <a:pt x="262" y="714"/>
                    <a:pt x="277" y="699"/>
                    <a:pt x="295" y="699"/>
                  </a:cubicBezTo>
                  <a:cubicBezTo>
                    <a:pt x="317" y="699"/>
                    <a:pt x="332" y="714"/>
                    <a:pt x="332" y="732"/>
                  </a:cubicBezTo>
                  <a:cubicBezTo>
                    <a:pt x="332" y="750"/>
                    <a:pt x="317" y="765"/>
                    <a:pt x="295" y="765"/>
                  </a:cubicBezTo>
                  <a:moveTo>
                    <a:pt x="559" y="1044"/>
                  </a:moveTo>
                  <a:lnTo>
                    <a:pt x="559" y="1044"/>
                  </a:lnTo>
                  <a:cubicBezTo>
                    <a:pt x="541" y="1044"/>
                    <a:pt x="526" y="1029"/>
                    <a:pt x="526" y="1011"/>
                  </a:cubicBezTo>
                  <a:cubicBezTo>
                    <a:pt x="526" y="992"/>
                    <a:pt x="541" y="978"/>
                    <a:pt x="559" y="978"/>
                  </a:cubicBezTo>
                  <a:cubicBezTo>
                    <a:pt x="577" y="978"/>
                    <a:pt x="592" y="992"/>
                    <a:pt x="592" y="1011"/>
                  </a:cubicBezTo>
                  <a:cubicBezTo>
                    <a:pt x="592" y="1029"/>
                    <a:pt x="577" y="1044"/>
                    <a:pt x="559" y="1044"/>
                  </a:cubicBezTo>
                  <a:moveTo>
                    <a:pt x="753" y="1227"/>
                  </a:moveTo>
                  <a:lnTo>
                    <a:pt x="753" y="1227"/>
                  </a:lnTo>
                  <a:cubicBezTo>
                    <a:pt x="735" y="1227"/>
                    <a:pt x="720" y="1212"/>
                    <a:pt x="720" y="1194"/>
                  </a:cubicBezTo>
                  <a:cubicBezTo>
                    <a:pt x="720" y="1172"/>
                    <a:pt x="735" y="1157"/>
                    <a:pt x="753" y="1157"/>
                  </a:cubicBezTo>
                  <a:cubicBezTo>
                    <a:pt x="772" y="1157"/>
                    <a:pt x="786" y="1172"/>
                    <a:pt x="786" y="1194"/>
                  </a:cubicBezTo>
                  <a:cubicBezTo>
                    <a:pt x="786" y="1212"/>
                    <a:pt x="772" y="1227"/>
                    <a:pt x="753" y="1227"/>
                  </a:cubicBezTo>
                  <a:moveTo>
                    <a:pt x="1281" y="1487"/>
                  </a:moveTo>
                  <a:lnTo>
                    <a:pt x="1281" y="1487"/>
                  </a:lnTo>
                  <a:cubicBezTo>
                    <a:pt x="1300" y="1487"/>
                    <a:pt x="1314" y="1502"/>
                    <a:pt x="1314" y="1520"/>
                  </a:cubicBezTo>
                  <a:cubicBezTo>
                    <a:pt x="1314" y="1539"/>
                    <a:pt x="1300" y="1553"/>
                    <a:pt x="1281" y="1553"/>
                  </a:cubicBezTo>
                  <a:cubicBezTo>
                    <a:pt x="1263" y="1553"/>
                    <a:pt x="1248" y="1539"/>
                    <a:pt x="1248" y="1520"/>
                  </a:cubicBezTo>
                  <a:cubicBezTo>
                    <a:pt x="1248" y="1502"/>
                    <a:pt x="1263" y="1487"/>
                    <a:pt x="1281" y="1487"/>
                  </a:cubicBezTo>
                  <a:moveTo>
                    <a:pt x="1413" y="1223"/>
                  </a:moveTo>
                  <a:lnTo>
                    <a:pt x="1413" y="1223"/>
                  </a:lnTo>
                  <a:cubicBezTo>
                    <a:pt x="1432" y="1223"/>
                    <a:pt x="1446" y="1238"/>
                    <a:pt x="1446" y="1256"/>
                  </a:cubicBezTo>
                  <a:cubicBezTo>
                    <a:pt x="1446" y="1278"/>
                    <a:pt x="1432" y="1293"/>
                    <a:pt x="1413" y="1293"/>
                  </a:cubicBezTo>
                  <a:cubicBezTo>
                    <a:pt x="1395" y="1293"/>
                    <a:pt x="1380" y="1278"/>
                    <a:pt x="1380" y="1256"/>
                  </a:cubicBezTo>
                  <a:cubicBezTo>
                    <a:pt x="1380" y="1238"/>
                    <a:pt x="1395" y="1223"/>
                    <a:pt x="1413" y="1223"/>
                  </a:cubicBezTo>
                  <a:moveTo>
                    <a:pt x="1612" y="1007"/>
                  </a:moveTo>
                  <a:lnTo>
                    <a:pt x="1612" y="1007"/>
                  </a:lnTo>
                  <a:cubicBezTo>
                    <a:pt x="1630" y="1007"/>
                    <a:pt x="1644" y="1022"/>
                    <a:pt x="1644" y="1040"/>
                  </a:cubicBezTo>
                  <a:cubicBezTo>
                    <a:pt x="1644" y="1058"/>
                    <a:pt x="1630" y="1077"/>
                    <a:pt x="1612" y="1077"/>
                  </a:cubicBezTo>
                  <a:cubicBezTo>
                    <a:pt x="1593" y="1077"/>
                    <a:pt x="1578" y="1058"/>
                    <a:pt x="1578" y="1040"/>
                  </a:cubicBezTo>
                  <a:cubicBezTo>
                    <a:pt x="1578" y="1022"/>
                    <a:pt x="1593" y="1007"/>
                    <a:pt x="1612" y="1007"/>
                  </a:cubicBezTo>
                  <a:moveTo>
                    <a:pt x="1938" y="699"/>
                  </a:moveTo>
                  <a:lnTo>
                    <a:pt x="1938" y="699"/>
                  </a:lnTo>
                  <a:cubicBezTo>
                    <a:pt x="1956" y="699"/>
                    <a:pt x="1974" y="714"/>
                    <a:pt x="1974" y="732"/>
                  </a:cubicBezTo>
                  <a:cubicBezTo>
                    <a:pt x="1974" y="750"/>
                    <a:pt x="1956" y="765"/>
                    <a:pt x="1938" y="765"/>
                  </a:cubicBezTo>
                  <a:cubicBezTo>
                    <a:pt x="1920" y="765"/>
                    <a:pt x="1905" y="750"/>
                    <a:pt x="1905" y="732"/>
                  </a:cubicBezTo>
                  <a:cubicBezTo>
                    <a:pt x="1905" y="714"/>
                    <a:pt x="1920" y="699"/>
                    <a:pt x="1938" y="699"/>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8" name="Google Shape;408;p34"/>
            <p:cNvSpPr/>
            <p:nvPr/>
          </p:nvSpPr>
          <p:spPr>
            <a:xfrm>
              <a:off x="1648184" y="2244638"/>
              <a:ext cx="59856" cy="71729"/>
            </a:xfrm>
            <a:custGeom>
              <a:avLst/>
              <a:gdLst/>
              <a:ahLst/>
              <a:cxnLst/>
              <a:rect l="l" t="t" r="r" b="b"/>
              <a:pathLst>
                <a:path w="242" h="290" extrusionOk="0">
                  <a:moveTo>
                    <a:pt x="89" y="22"/>
                  </a:moveTo>
                  <a:lnTo>
                    <a:pt x="89" y="22"/>
                  </a:lnTo>
                  <a:lnTo>
                    <a:pt x="89" y="22"/>
                  </a:lnTo>
                  <a:cubicBezTo>
                    <a:pt x="1" y="246"/>
                    <a:pt x="1" y="246"/>
                    <a:pt x="1" y="246"/>
                  </a:cubicBezTo>
                  <a:cubicBezTo>
                    <a:pt x="-3" y="264"/>
                    <a:pt x="4" y="282"/>
                    <a:pt x="23" y="290"/>
                  </a:cubicBezTo>
                  <a:cubicBezTo>
                    <a:pt x="41" y="293"/>
                    <a:pt x="56" y="282"/>
                    <a:pt x="63" y="268"/>
                  </a:cubicBezTo>
                  <a:cubicBezTo>
                    <a:pt x="74" y="235"/>
                    <a:pt x="74" y="235"/>
                    <a:pt x="74" y="235"/>
                  </a:cubicBezTo>
                  <a:cubicBezTo>
                    <a:pt x="169" y="235"/>
                    <a:pt x="169" y="235"/>
                    <a:pt x="169" y="235"/>
                  </a:cubicBezTo>
                  <a:cubicBezTo>
                    <a:pt x="180" y="268"/>
                    <a:pt x="180" y="268"/>
                    <a:pt x="180" y="268"/>
                  </a:cubicBezTo>
                  <a:cubicBezTo>
                    <a:pt x="188" y="286"/>
                    <a:pt x="206" y="293"/>
                    <a:pt x="221" y="286"/>
                  </a:cubicBezTo>
                  <a:cubicBezTo>
                    <a:pt x="239" y="282"/>
                    <a:pt x="247" y="264"/>
                    <a:pt x="239" y="246"/>
                  </a:cubicBezTo>
                  <a:cubicBezTo>
                    <a:pt x="155" y="22"/>
                    <a:pt x="155" y="22"/>
                    <a:pt x="155" y="22"/>
                  </a:cubicBezTo>
                  <a:cubicBezTo>
                    <a:pt x="144" y="-7"/>
                    <a:pt x="100" y="-7"/>
                    <a:pt x="89" y="22"/>
                  </a:cubicBezTo>
                  <a:moveTo>
                    <a:pt x="100" y="169"/>
                  </a:moveTo>
                  <a:lnTo>
                    <a:pt x="100" y="169"/>
                  </a:lnTo>
                  <a:cubicBezTo>
                    <a:pt x="122" y="110"/>
                    <a:pt x="122" y="110"/>
                    <a:pt x="122" y="110"/>
                  </a:cubicBezTo>
                  <a:cubicBezTo>
                    <a:pt x="144" y="169"/>
                    <a:pt x="144" y="169"/>
                    <a:pt x="144" y="169"/>
                  </a:cubicBezTo>
                  <a:lnTo>
                    <a:pt x="100" y="16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9" name="Google Shape;409;p34"/>
            <p:cNvSpPr/>
            <p:nvPr/>
          </p:nvSpPr>
          <p:spPr>
            <a:xfrm>
              <a:off x="1727333" y="2243649"/>
              <a:ext cx="15335" cy="72718"/>
            </a:xfrm>
            <a:custGeom>
              <a:avLst/>
              <a:gdLst/>
              <a:ahLst/>
              <a:cxnLst/>
              <a:rect l="l" t="t" r="r" b="b"/>
              <a:pathLst>
                <a:path w="62" h="294" extrusionOk="0">
                  <a:moveTo>
                    <a:pt x="62" y="261"/>
                  </a:moveTo>
                  <a:lnTo>
                    <a:pt x="62" y="261"/>
                  </a:lnTo>
                  <a:cubicBezTo>
                    <a:pt x="62" y="33"/>
                    <a:pt x="62" y="33"/>
                    <a:pt x="62" y="33"/>
                  </a:cubicBezTo>
                  <a:cubicBezTo>
                    <a:pt x="62" y="19"/>
                    <a:pt x="51" y="4"/>
                    <a:pt x="33" y="0"/>
                  </a:cubicBezTo>
                  <a:cubicBezTo>
                    <a:pt x="15" y="0"/>
                    <a:pt x="0" y="15"/>
                    <a:pt x="0" y="33"/>
                  </a:cubicBezTo>
                  <a:cubicBezTo>
                    <a:pt x="0" y="261"/>
                    <a:pt x="0" y="261"/>
                    <a:pt x="0" y="261"/>
                  </a:cubicBezTo>
                  <a:cubicBezTo>
                    <a:pt x="0" y="275"/>
                    <a:pt x="11" y="290"/>
                    <a:pt x="25" y="294"/>
                  </a:cubicBezTo>
                  <a:cubicBezTo>
                    <a:pt x="44" y="294"/>
                    <a:pt x="62" y="279"/>
                    <a:pt x="62" y="26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10" name="Google Shape;410;p34"/>
          <p:cNvGrpSpPr/>
          <p:nvPr/>
        </p:nvGrpSpPr>
        <p:grpSpPr>
          <a:xfrm>
            <a:off x="6195238" y="1555580"/>
            <a:ext cx="454092" cy="457199"/>
            <a:chOff x="2122831" y="2020795"/>
            <a:chExt cx="535738" cy="535738"/>
          </a:xfrm>
        </p:grpSpPr>
        <p:sp>
          <p:nvSpPr>
            <p:cNvPr id="411" name="Google Shape;411;p34"/>
            <p:cNvSpPr/>
            <p:nvPr/>
          </p:nvSpPr>
          <p:spPr>
            <a:xfrm>
              <a:off x="2122831" y="2020795"/>
              <a:ext cx="535738" cy="535738"/>
            </a:xfrm>
            <a:custGeom>
              <a:avLst/>
              <a:gdLst/>
              <a:ahLst/>
              <a:cxnLst/>
              <a:rect l="l" t="t" r="r" b="b"/>
              <a:pathLst>
                <a:path w="2166" h="2166" extrusionOk="0">
                  <a:moveTo>
                    <a:pt x="2078" y="392"/>
                  </a:moveTo>
                  <a:lnTo>
                    <a:pt x="2078" y="392"/>
                  </a:lnTo>
                  <a:cubicBezTo>
                    <a:pt x="1048" y="392"/>
                    <a:pt x="1048" y="392"/>
                    <a:pt x="1048" y="392"/>
                  </a:cubicBezTo>
                  <a:cubicBezTo>
                    <a:pt x="1048" y="315"/>
                    <a:pt x="1048" y="315"/>
                    <a:pt x="1048" y="315"/>
                  </a:cubicBezTo>
                  <a:cubicBezTo>
                    <a:pt x="1048" y="304"/>
                    <a:pt x="1044" y="293"/>
                    <a:pt x="1033" y="289"/>
                  </a:cubicBezTo>
                  <a:cubicBezTo>
                    <a:pt x="538" y="3"/>
                    <a:pt x="538" y="3"/>
                    <a:pt x="538" y="3"/>
                  </a:cubicBezTo>
                  <a:cubicBezTo>
                    <a:pt x="531" y="-1"/>
                    <a:pt x="520" y="-1"/>
                    <a:pt x="509" y="3"/>
                  </a:cubicBezTo>
                  <a:cubicBezTo>
                    <a:pt x="264" y="146"/>
                    <a:pt x="264" y="146"/>
                    <a:pt x="264" y="146"/>
                  </a:cubicBezTo>
                  <a:cubicBezTo>
                    <a:pt x="249" y="154"/>
                    <a:pt x="241" y="172"/>
                    <a:pt x="249" y="186"/>
                  </a:cubicBezTo>
                  <a:cubicBezTo>
                    <a:pt x="256" y="205"/>
                    <a:pt x="278" y="212"/>
                    <a:pt x="293" y="201"/>
                  </a:cubicBezTo>
                  <a:cubicBezTo>
                    <a:pt x="524" y="69"/>
                    <a:pt x="524" y="69"/>
                    <a:pt x="524" y="69"/>
                  </a:cubicBezTo>
                  <a:cubicBezTo>
                    <a:pt x="953" y="315"/>
                    <a:pt x="953" y="315"/>
                    <a:pt x="953" y="315"/>
                  </a:cubicBezTo>
                  <a:cubicBezTo>
                    <a:pt x="524" y="564"/>
                    <a:pt x="524" y="564"/>
                    <a:pt x="524" y="564"/>
                  </a:cubicBezTo>
                  <a:cubicBezTo>
                    <a:pt x="95" y="315"/>
                    <a:pt x="95" y="315"/>
                    <a:pt x="95" y="315"/>
                  </a:cubicBezTo>
                  <a:cubicBezTo>
                    <a:pt x="172" y="271"/>
                    <a:pt x="172" y="271"/>
                    <a:pt x="172" y="271"/>
                  </a:cubicBezTo>
                  <a:cubicBezTo>
                    <a:pt x="186" y="263"/>
                    <a:pt x="194" y="245"/>
                    <a:pt x="186" y="230"/>
                  </a:cubicBezTo>
                  <a:cubicBezTo>
                    <a:pt x="179" y="212"/>
                    <a:pt x="157" y="205"/>
                    <a:pt x="142" y="216"/>
                  </a:cubicBezTo>
                  <a:cubicBezTo>
                    <a:pt x="14" y="289"/>
                    <a:pt x="14" y="289"/>
                    <a:pt x="14" y="289"/>
                  </a:cubicBezTo>
                  <a:cubicBezTo>
                    <a:pt x="7" y="293"/>
                    <a:pt x="0" y="304"/>
                    <a:pt x="0" y="315"/>
                  </a:cubicBezTo>
                  <a:cubicBezTo>
                    <a:pt x="0" y="887"/>
                    <a:pt x="0" y="887"/>
                    <a:pt x="0" y="887"/>
                  </a:cubicBezTo>
                  <a:cubicBezTo>
                    <a:pt x="0" y="898"/>
                    <a:pt x="7" y="909"/>
                    <a:pt x="14" y="912"/>
                  </a:cubicBezTo>
                  <a:cubicBezTo>
                    <a:pt x="509" y="1198"/>
                    <a:pt x="509" y="1198"/>
                    <a:pt x="509" y="1198"/>
                  </a:cubicBezTo>
                  <a:cubicBezTo>
                    <a:pt x="520" y="1206"/>
                    <a:pt x="531" y="1206"/>
                    <a:pt x="542" y="1198"/>
                  </a:cubicBezTo>
                  <a:cubicBezTo>
                    <a:pt x="593" y="1169"/>
                    <a:pt x="593" y="1169"/>
                    <a:pt x="593" y="1169"/>
                  </a:cubicBezTo>
                  <a:cubicBezTo>
                    <a:pt x="593" y="1686"/>
                    <a:pt x="593" y="1686"/>
                    <a:pt x="593" y="1686"/>
                  </a:cubicBezTo>
                  <a:cubicBezTo>
                    <a:pt x="593" y="1734"/>
                    <a:pt x="630" y="1770"/>
                    <a:pt x="678" y="1770"/>
                  </a:cubicBezTo>
                  <a:cubicBezTo>
                    <a:pt x="1121" y="1770"/>
                    <a:pt x="1121" y="1770"/>
                    <a:pt x="1121" y="1770"/>
                  </a:cubicBezTo>
                  <a:cubicBezTo>
                    <a:pt x="1088" y="1972"/>
                    <a:pt x="1088" y="1972"/>
                    <a:pt x="1088" y="1972"/>
                  </a:cubicBezTo>
                  <a:cubicBezTo>
                    <a:pt x="1022" y="1972"/>
                    <a:pt x="1022" y="1972"/>
                    <a:pt x="1022" y="1972"/>
                  </a:cubicBezTo>
                  <a:cubicBezTo>
                    <a:pt x="986" y="1972"/>
                    <a:pt x="960" y="1997"/>
                    <a:pt x="960" y="2031"/>
                  </a:cubicBezTo>
                  <a:cubicBezTo>
                    <a:pt x="960" y="2133"/>
                    <a:pt x="960" y="2133"/>
                    <a:pt x="960" y="2133"/>
                  </a:cubicBezTo>
                  <a:cubicBezTo>
                    <a:pt x="960" y="2152"/>
                    <a:pt x="975" y="2166"/>
                    <a:pt x="993" y="2166"/>
                  </a:cubicBezTo>
                  <a:cubicBezTo>
                    <a:pt x="1440" y="2166"/>
                    <a:pt x="1440" y="2166"/>
                    <a:pt x="1440" y="2166"/>
                  </a:cubicBezTo>
                  <a:cubicBezTo>
                    <a:pt x="1448" y="2166"/>
                    <a:pt x="1451" y="2163"/>
                    <a:pt x="1455" y="2159"/>
                  </a:cubicBezTo>
                  <a:cubicBezTo>
                    <a:pt x="1477" y="2133"/>
                    <a:pt x="1459" y="2100"/>
                    <a:pt x="1433" y="2100"/>
                  </a:cubicBezTo>
                  <a:cubicBezTo>
                    <a:pt x="1022" y="2100"/>
                    <a:pt x="1022" y="2100"/>
                    <a:pt x="1022" y="2100"/>
                  </a:cubicBezTo>
                  <a:cubicBezTo>
                    <a:pt x="1022" y="2034"/>
                    <a:pt x="1022" y="2034"/>
                    <a:pt x="1022" y="2034"/>
                  </a:cubicBezTo>
                  <a:cubicBezTo>
                    <a:pt x="1642" y="2034"/>
                    <a:pt x="1642" y="2034"/>
                    <a:pt x="1642" y="2034"/>
                  </a:cubicBezTo>
                  <a:cubicBezTo>
                    <a:pt x="1642" y="2038"/>
                    <a:pt x="1642" y="2038"/>
                    <a:pt x="1642" y="2038"/>
                  </a:cubicBezTo>
                  <a:cubicBezTo>
                    <a:pt x="1642" y="2034"/>
                    <a:pt x="1642" y="2034"/>
                    <a:pt x="1642" y="2034"/>
                  </a:cubicBezTo>
                  <a:cubicBezTo>
                    <a:pt x="1730" y="2034"/>
                    <a:pt x="1730" y="2034"/>
                    <a:pt x="1730" y="2034"/>
                  </a:cubicBezTo>
                  <a:cubicBezTo>
                    <a:pt x="1730" y="2100"/>
                    <a:pt x="1730" y="2100"/>
                    <a:pt x="1730" y="2100"/>
                  </a:cubicBezTo>
                  <a:cubicBezTo>
                    <a:pt x="1572" y="2100"/>
                    <a:pt x="1572" y="2100"/>
                    <a:pt x="1572" y="2100"/>
                  </a:cubicBezTo>
                  <a:cubicBezTo>
                    <a:pt x="1554" y="2104"/>
                    <a:pt x="1539" y="2119"/>
                    <a:pt x="1539" y="2137"/>
                  </a:cubicBezTo>
                  <a:cubicBezTo>
                    <a:pt x="1539" y="2152"/>
                    <a:pt x="1554" y="2166"/>
                    <a:pt x="1572" y="2166"/>
                  </a:cubicBezTo>
                  <a:cubicBezTo>
                    <a:pt x="1734" y="2166"/>
                    <a:pt x="1734" y="2166"/>
                    <a:pt x="1734" y="2166"/>
                  </a:cubicBezTo>
                  <a:cubicBezTo>
                    <a:pt x="1767" y="2166"/>
                    <a:pt x="1796" y="2104"/>
                    <a:pt x="1796" y="2104"/>
                  </a:cubicBezTo>
                  <a:cubicBezTo>
                    <a:pt x="1796" y="2031"/>
                    <a:pt x="1796" y="2031"/>
                    <a:pt x="1796" y="2031"/>
                  </a:cubicBezTo>
                  <a:cubicBezTo>
                    <a:pt x="1796" y="1997"/>
                    <a:pt x="1770" y="1972"/>
                    <a:pt x="1737" y="1972"/>
                  </a:cubicBezTo>
                  <a:cubicBezTo>
                    <a:pt x="1671" y="1972"/>
                    <a:pt x="1671" y="1972"/>
                    <a:pt x="1671" y="1972"/>
                  </a:cubicBezTo>
                  <a:cubicBezTo>
                    <a:pt x="1638" y="1770"/>
                    <a:pt x="1638" y="1770"/>
                    <a:pt x="1638" y="1770"/>
                  </a:cubicBezTo>
                  <a:cubicBezTo>
                    <a:pt x="2078" y="1770"/>
                    <a:pt x="2078" y="1770"/>
                    <a:pt x="2078" y="1770"/>
                  </a:cubicBezTo>
                  <a:cubicBezTo>
                    <a:pt x="2126" y="1770"/>
                    <a:pt x="2166" y="1734"/>
                    <a:pt x="2166" y="1686"/>
                  </a:cubicBezTo>
                  <a:cubicBezTo>
                    <a:pt x="2166" y="480"/>
                    <a:pt x="2166" y="480"/>
                    <a:pt x="2166" y="480"/>
                  </a:cubicBezTo>
                  <a:cubicBezTo>
                    <a:pt x="2166" y="432"/>
                    <a:pt x="2126" y="392"/>
                    <a:pt x="2078" y="392"/>
                  </a:cubicBezTo>
                  <a:moveTo>
                    <a:pt x="557" y="1114"/>
                  </a:moveTo>
                  <a:lnTo>
                    <a:pt x="557" y="1114"/>
                  </a:lnTo>
                  <a:cubicBezTo>
                    <a:pt x="557" y="619"/>
                    <a:pt x="557" y="619"/>
                    <a:pt x="557" y="619"/>
                  </a:cubicBezTo>
                  <a:cubicBezTo>
                    <a:pt x="986" y="374"/>
                    <a:pt x="986" y="374"/>
                    <a:pt x="986" y="374"/>
                  </a:cubicBezTo>
                  <a:cubicBezTo>
                    <a:pt x="986" y="868"/>
                    <a:pt x="986" y="868"/>
                    <a:pt x="986" y="868"/>
                  </a:cubicBezTo>
                  <a:lnTo>
                    <a:pt x="557" y="1114"/>
                  </a:lnTo>
                  <a:moveTo>
                    <a:pt x="62" y="374"/>
                  </a:moveTo>
                  <a:lnTo>
                    <a:pt x="62" y="374"/>
                  </a:lnTo>
                  <a:cubicBezTo>
                    <a:pt x="491" y="619"/>
                    <a:pt x="491" y="619"/>
                    <a:pt x="491" y="619"/>
                  </a:cubicBezTo>
                  <a:cubicBezTo>
                    <a:pt x="491" y="1114"/>
                    <a:pt x="491" y="1114"/>
                    <a:pt x="491" y="1114"/>
                  </a:cubicBezTo>
                  <a:cubicBezTo>
                    <a:pt x="62" y="868"/>
                    <a:pt x="62" y="868"/>
                    <a:pt x="62" y="868"/>
                  </a:cubicBezTo>
                  <a:lnTo>
                    <a:pt x="62" y="374"/>
                  </a:lnTo>
                  <a:moveTo>
                    <a:pt x="1602" y="1972"/>
                  </a:moveTo>
                  <a:lnTo>
                    <a:pt x="1602" y="1972"/>
                  </a:lnTo>
                  <a:cubicBezTo>
                    <a:pt x="1154" y="1972"/>
                    <a:pt x="1154" y="1972"/>
                    <a:pt x="1154" y="1972"/>
                  </a:cubicBezTo>
                  <a:cubicBezTo>
                    <a:pt x="1187" y="1770"/>
                    <a:pt x="1187" y="1770"/>
                    <a:pt x="1187" y="1770"/>
                  </a:cubicBezTo>
                  <a:cubicBezTo>
                    <a:pt x="1569" y="1770"/>
                    <a:pt x="1569" y="1770"/>
                    <a:pt x="1569" y="1770"/>
                  </a:cubicBezTo>
                  <a:lnTo>
                    <a:pt x="1602" y="1972"/>
                  </a:lnTo>
                  <a:moveTo>
                    <a:pt x="2104" y="1686"/>
                  </a:moveTo>
                  <a:lnTo>
                    <a:pt x="2104" y="1686"/>
                  </a:lnTo>
                  <a:cubicBezTo>
                    <a:pt x="2104" y="1697"/>
                    <a:pt x="2093" y="1708"/>
                    <a:pt x="2078" y="1708"/>
                  </a:cubicBezTo>
                  <a:cubicBezTo>
                    <a:pt x="678" y="1708"/>
                    <a:pt x="678" y="1708"/>
                    <a:pt x="678" y="1708"/>
                  </a:cubicBezTo>
                  <a:cubicBezTo>
                    <a:pt x="667" y="1708"/>
                    <a:pt x="656" y="1697"/>
                    <a:pt x="656" y="1686"/>
                  </a:cubicBezTo>
                  <a:cubicBezTo>
                    <a:pt x="656" y="1136"/>
                    <a:pt x="656" y="1136"/>
                    <a:pt x="656" y="1136"/>
                  </a:cubicBezTo>
                  <a:cubicBezTo>
                    <a:pt x="722" y="1096"/>
                    <a:pt x="722" y="1096"/>
                    <a:pt x="722" y="1096"/>
                  </a:cubicBezTo>
                  <a:cubicBezTo>
                    <a:pt x="722" y="1609"/>
                    <a:pt x="722" y="1609"/>
                    <a:pt x="722" y="1609"/>
                  </a:cubicBezTo>
                  <a:cubicBezTo>
                    <a:pt x="722" y="1627"/>
                    <a:pt x="736" y="1642"/>
                    <a:pt x="755" y="1642"/>
                  </a:cubicBezTo>
                  <a:cubicBezTo>
                    <a:pt x="2001" y="1642"/>
                    <a:pt x="2001" y="1642"/>
                    <a:pt x="2001" y="1642"/>
                  </a:cubicBezTo>
                  <a:cubicBezTo>
                    <a:pt x="2020" y="1642"/>
                    <a:pt x="2034" y="1627"/>
                    <a:pt x="2034" y="1609"/>
                  </a:cubicBezTo>
                  <a:cubicBezTo>
                    <a:pt x="2034" y="806"/>
                    <a:pt x="2034" y="806"/>
                    <a:pt x="2034" y="806"/>
                  </a:cubicBezTo>
                  <a:cubicBezTo>
                    <a:pt x="2034" y="788"/>
                    <a:pt x="2023" y="773"/>
                    <a:pt x="2005" y="773"/>
                  </a:cubicBezTo>
                  <a:cubicBezTo>
                    <a:pt x="1987" y="769"/>
                    <a:pt x="1972" y="784"/>
                    <a:pt x="1972" y="802"/>
                  </a:cubicBezTo>
                  <a:cubicBezTo>
                    <a:pt x="1972" y="1576"/>
                    <a:pt x="1972" y="1576"/>
                    <a:pt x="1972" y="1576"/>
                  </a:cubicBezTo>
                  <a:cubicBezTo>
                    <a:pt x="788" y="1576"/>
                    <a:pt x="788" y="1576"/>
                    <a:pt x="788" y="1576"/>
                  </a:cubicBezTo>
                  <a:cubicBezTo>
                    <a:pt x="788" y="1059"/>
                    <a:pt x="788" y="1059"/>
                    <a:pt x="788" y="1059"/>
                  </a:cubicBezTo>
                  <a:cubicBezTo>
                    <a:pt x="1033" y="916"/>
                    <a:pt x="1033" y="916"/>
                    <a:pt x="1033" y="916"/>
                  </a:cubicBezTo>
                  <a:cubicBezTo>
                    <a:pt x="1044" y="909"/>
                    <a:pt x="1048" y="898"/>
                    <a:pt x="1048" y="887"/>
                  </a:cubicBezTo>
                  <a:cubicBezTo>
                    <a:pt x="1048" y="594"/>
                    <a:pt x="1048" y="594"/>
                    <a:pt x="1048" y="594"/>
                  </a:cubicBezTo>
                  <a:cubicBezTo>
                    <a:pt x="1972" y="594"/>
                    <a:pt x="1972" y="594"/>
                    <a:pt x="1972" y="594"/>
                  </a:cubicBezTo>
                  <a:cubicBezTo>
                    <a:pt x="1972" y="667"/>
                    <a:pt x="1972" y="667"/>
                    <a:pt x="1972" y="667"/>
                  </a:cubicBezTo>
                  <a:cubicBezTo>
                    <a:pt x="1972" y="681"/>
                    <a:pt x="1983" y="696"/>
                    <a:pt x="1998" y="700"/>
                  </a:cubicBezTo>
                  <a:cubicBezTo>
                    <a:pt x="2020" y="700"/>
                    <a:pt x="2034" y="685"/>
                    <a:pt x="2034" y="667"/>
                  </a:cubicBezTo>
                  <a:cubicBezTo>
                    <a:pt x="2034" y="560"/>
                    <a:pt x="2034" y="560"/>
                    <a:pt x="2034" y="560"/>
                  </a:cubicBezTo>
                  <a:cubicBezTo>
                    <a:pt x="2034" y="542"/>
                    <a:pt x="2020" y="527"/>
                    <a:pt x="2001" y="527"/>
                  </a:cubicBezTo>
                  <a:cubicBezTo>
                    <a:pt x="1048" y="527"/>
                    <a:pt x="1048" y="527"/>
                    <a:pt x="1048" y="527"/>
                  </a:cubicBezTo>
                  <a:cubicBezTo>
                    <a:pt x="1048" y="458"/>
                    <a:pt x="1048" y="458"/>
                    <a:pt x="1048" y="458"/>
                  </a:cubicBezTo>
                  <a:cubicBezTo>
                    <a:pt x="2078" y="458"/>
                    <a:pt x="2078" y="458"/>
                    <a:pt x="2078" y="458"/>
                  </a:cubicBezTo>
                  <a:cubicBezTo>
                    <a:pt x="2093" y="458"/>
                    <a:pt x="2104" y="465"/>
                    <a:pt x="2104" y="480"/>
                  </a:cubicBezTo>
                  <a:lnTo>
                    <a:pt x="2104" y="1686"/>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2" name="Google Shape;412;p34"/>
            <p:cNvSpPr/>
            <p:nvPr/>
          </p:nvSpPr>
          <p:spPr>
            <a:xfrm>
              <a:off x="2403811" y="2185771"/>
              <a:ext cx="180558" cy="205540"/>
            </a:xfrm>
            <a:custGeom>
              <a:avLst/>
              <a:gdLst/>
              <a:ahLst/>
              <a:cxnLst/>
              <a:rect l="l" t="t" r="r" b="b"/>
              <a:pathLst>
                <a:path w="730" h="831" extrusionOk="0">
                  <a:moveTo>
                    <a:pt x="715" y="198"/>
                  </a:moveTo>
                  <a:lnTo>
                    <a:pt x="715" y="198"/>
                  </a:lnTo>
                  <a:cubicBezTo>
                    <a:pt x="381" y="7"/>
                    <a:pt x="381" y="7"/>
                    <a:pt x="381" y="7"/>
                  </a:cubicBezTo>
                  <a:cubicBezTo>
                    <a:pt x="378" y="3"/>
                    <a:pt x="374" y="0"/>
                    <a:pt x="367" y="0"/>
                  </a:cubicBezTo>
                  <a:lnTo>
                    <a:pt x="367" y="0"/>
                  </a:lnTo>
                  <a:lnTo>
                    <a:pt x="367" y="0"/>
                  </a:lnTo>
                  <a:lnTo>
                    <a:pt x="367" y="0"/>
                  </a:lnTo>
                  <a:lnTo>
                    <a:pt x="367" y="0"/>
                  </a:lnTo>
                  <a:lnTo>
                    <a:pt x="363" y="0"/>
                  </a:lnTo>
                  <a:lnTo>
                    <a:pt x="363" y="0"/>
                  </a:lnTo>
                  <a:lnTo>
                    <a:pt x="363" y="0"/>
                  </a:lnTo>
                  <a:lnTo>
                    <a:pt x="363" y="0"/>
                  </a:lnTo>
                  <a:cubicBezTo>
                    <a:pt x="359" y="0"/>
                    <a:pt x="352" y="3"/>
                    <a:pt x="348" y="7"/>
                  </a:cubicBezTo>
                  <a:cubicBezTo>
                    <a:pt x="18" y="198"/>
                    <a:pt x="18" y="198"/>
                    <a:pt x="18" y="198"/>
                  </a:cubicBezTo>
                  <a:cubicBezTo>
                    <a:pt x="7" y="201"/>
                    <a:pt x="0" y="212"/>
                    <a:pt x="0" y="223"/>
                  </a:cubicBezTo>
                  <a:cubicBezTo>
                    <a:pt x="0" y="608"/>
                    <a:pt x="0" y="608"/>
                    <a:pt x="0" y="608"/>
                  </a:cubicBezTo>
                  <a:cubicBezTo>
                    <a:pt x="0" y="619"/>
                    <a:pt x="7" y="630"/>
                    <a:pt x="18" y="634"/>
                  </a:cubicBezTo>
                  <a:cubicBezTo>
                    <a:pt x="348" y="828"/>
                    <a:pt x="348" y="828"/>
                    <a:pt x="348" y="828"/>
                  </a:cubicBezTo>
                  <a:cubicBezTo>
                    <a:pt x="359" y="832"/>
                    <a:pt x="370" y="832"/>
                    <a:pt x="381" y="828"/>
                  </a:cubicBezTo>
                  <a:cubicBezTo>
                    <a:pt x="715" y="634"/>
                    <a:pt x="715" y="634"/>
                    <a:pt x="715" y="634"/>
                  </a:cubicBezTo>
                  <a:cubicBezTo>
                    <a:pt x="722" y="630"/>
                    <a:pt x="730" y="619"/>
                    <a:pt x="730" y="608"/>
                  </a:cubicBezTo>
                  <a:cubicBezTo>
                    <a:pt x="730" y="223"/>
                    <a:pt x="730" y="223"/>
                    <a:pt x="730" y="223"/>
                  </a:cubicBezTo>
                  <a:cubicBezTo>
                    <a:pt x="730" y="212"/>
                    <a:pt x="722" y="201"/>
                    <a:pt x="715" y="198"/>
                  </a:cubicBezTo>
                  <a:moveTo>
                    <a:pt x="367" y="381"/>
                  </a:moveTo>
                  <a:lnTo>
                    <a:pt x="367" y="381"/>
                  </a:lnTo>
                  <a:cubicBezTo>
                    <a:pt x="99" y="223"/>
                    <a:pt x="99" y="223"/>
                    <a:pt x="99" y="223"/>
                  </a:cubicBezTo>
                  <a:cubicBezTo>
                    <a:pt x="367" y="69"/>
                    <a:pt x="367" y="69"/>
                    <a:pt x="367" y="69"/>
                  </a:cubicBezTo>
                  <a:cubicBezTo>
                    <a:pt x="634" y="223"/>
                    <a:pt x="634" y="223"/>
                    <a:pt x="634" y="223"/>
                  </a:cubicBezTo>
                  <a:lnTo>
                    <a:pt x="367" y="381"/>
                  </a:lnTo>
                  <a:moveTo>
                    <a:pt x="66" y="282"/>
                  </a:moveTo>
                  <a:lnTo>
                    <a:pt x="66" y="282"/>
                  </a:lnTo>
                  <a:cubicBezTo>
                    <a:pt x="330" y="436"/>
                    <a:pt x="330" y="436"/>
                    <a:pt x="330" y="436"/>
                  </a:cubicBezTo>
                  <a:cubicBezTo>
                    <a:pt x="330" y="744"/>
                    <a:pt x="330" y="744"/>
                    <a:pt x="330" y="744"/>
                  </a:cubicBezTo>
                  <a:cubicBezTo>
                    <a:pt x="66" y="590"/>
                    <a:pt x="66" y="590"/>
                    <a:pt x="66" y="590"/>
                  </a:cubicBezTo>
                  <a:lnTo>
                    <a:pt x="66" y="282"/>
                  </a:lnTo>
                  <a:moveTo>
                    <a:pt x="400" y="744"/>
                  </a:moveTo>
                  <a:lnTo>
                    <a:pt x="400" y="744"/>
                  </a:lnTo>
                  <a:cubicBezTo>
                    <a:pt x="400" y="436"/>
                    <a:pt x="400" y="436"/>
                    <a:pt x="400" y="436"/>
                  </a:cubicBezTo>
                  <a:cubicBezTo>
                    <a:pt x="667" y="282"/>
                    <a:pt x="667" y="282"/>
                    <a:pt x="667" y="282"/>
                  </a:cubicBezTo>
                  <a:cubicBezTo>
                    <a:pt x="667" y="590"/>
                    <a:pt x="667" y="590"/>
                    <a:pt x="667" y="590"/>
                  </a:cubicBezTo>
                  <a:lnTo>
                    <a:pt x="400" y="74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3" name="Google Shape;413;p34"/>
            <p:cNvSpPr/>
            <p:nvPr/>
          </p:nvSpPr>
          <p:spPr>
            <a:xfrm>
              <a:off x="2540838" y="2309936"/>
              <a:ext cx="16324" cy="15335"/>
            </a:xfrm>
            <a:custGeom>
              <a:avLst/>
              <a:gdLst/>
              <a:ahLst/>
              <a:cxnLst/>
              <a:rect l="l" t="t" r="r" b="b"/>
              <a:pathLst>
                <a:path w="66" h="62" extrusionOk="0">
                  <a:moveTo>
                    <a:pt x="66" y="33"/>
                  </a:moveTo>
                  <a:lnTo>
                    <a:pt x="66" y="33"/>
                  </a:lnTo>
                  <a:cubicBezTo>
                    <a:pt x="66" y="11"/>
                    <a:pt x="47" y="0"/>
                    <a:pt x="33" y="0"/>
                  </a:cubicBezTo>
                  <a:cubicBezTo>
                    <a:pt x="18" y="0"/>
                    <a:pt x="0" y="7"/>
                    <a:pt x="0" y="29"/>
                  </a:cubicBezTo>
                  <a:cubicBezTo>
                    <a:pt x="0" y="51"/>
                    <a:pt x="18" y="62"/>
                    <a:pt x="33" y="62"/>
                  </a:cubicBezTo>
                  <a:cubicBezTo>
                    <a:pt x="47" y="62"/>
                    <a:pt x="66" y="51"/>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4" name="Google Shape;414;p34"/>
            <p:cNvSpPr/>
            <p:nvPr/>
          </p:nvSpPr>
          <p:spPr>
            <a:xfrm>
              <a:off x="2513630" y="2293612"/>
              <a:ext cx="16324" cy="16324"/>
            </a:xfrm>
            <a:custGeom>
              <a:avLst/>
              <a:gdLst/>
              <a:ahLst/>
              <a:cxnLst/>
              <a:rect l="l" t="t" r="r" b="b"/>
              <a:pathLst>
                <a:path w="66" h="66" extrusionOk="0">
                  <a:moveTo>
                    <a:pt x="66" y="33"/>
                  </a:moveTo>
                  <a:lnTo>
                    <a:pt x="66" y="33"/>
                  </a:lnTo>
                  <a:cubicBezTo>
                    <a:pt x="66" y="15"/>
                    <a:pt x="47" y="0"/>
                    <a:pt x="33" y="0"/>
                  </a:cubicBezTo>
                  <a:cubicBezTo>
                    <a:pt x="18" y="0"/>
                    <a:pt x="0" y="11"/>
                    <a:pt x="0" y="33"/>
                  </a:cubicBezTo>
                  <a:cubicBezTo>
                    <a:pt x="0" y="55"/>
                    <a:pt x="18" y="66"/>
                    <a:pt x="33" y="66"/>
                  </a:cubicBezTo>
                  <a:cubicBezTo>
                    <a:pt x="47" y="66"/>
                    <a:pt x="66" y="55"/>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5" name="Google Shape;415;p34"/>
            <p:cNvSpPr/>
            <p:nvPr/>
          </p:nvSpPr>
          <p:spPr>
            <a:xfrm>
              <a:off x="2431018" y="2309936"/>
              <a:ext cx="17314" cy="15335"/>
            </a:xfrm>
            <a:custGeom>
              <a:avLst/>
              <a:gdLst/>
              <a:ahLst/>
              <a:cxnLst/>
              <a:rect l="l" t="t" r="r" b="b"/>
              <a:pathLst>
                <a:path w="70" h="62" extrusionOk="0">
                  <a:moveTo>
                    <a:pt x="37" y="0"/>
                  </a:moveTo>
                  <a:lnTo>
                    <a:pt x="37" y="0"/>
                  </a:lnTo>
                  <a:cubicBezTo>
                    <a:pt x="22" y="0"/>
                    <a:pt x="0" y="11"/>
                    <a:pt x="0" y="33"/>
                  </a:cubicBezTo>
                  <a:cubicBezTo>
                    <a:pt x="0" y="55"/>
                    <a:pt x="22" y="62"/>
                    <a:pt x="33" y="62"/>
                  </a:cubicBezTo>
                  <a:cubicBezTo>
                    <a:pt x="48" y="62"/>
                    <a:pt x="70" y="51"/>
                    <a:pt x="70" y="29"/>
                  </a:cubicBezTo>
                  <a:cubicBezTo>
                    <a:pt x="70" y="7"/>
                    <a:pt x="48" y="0"/>
                    <a:pt x="37"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6" name="Google Shape;416;p34"/>
            <p:cNvSpPr/>
            <p:nvPr/>
          </p:nvSpPr>
          <p:spPr>
            <a:xfrm>
              <a:off x="2459215" y="2293612"/>
              <a:ext cx="16324" cy="16324"/>
            </a:xfrm>
            <a:custGeom>
              <a:avLst/>
              <a:gdLst/>
              <a:ahLst/>
              <a:cxnLst/>
              <a:rect l="l" t="t" r="r" b="b"/>
              <a:pathLst>
                <a:path w="66" h="66" extrusionOk="0">
                  <a:moveTo>
                    <a:pt x="66" y="33"/>
                  </a:moveTo>
                  <a:lnTo>
                    <a:pt x="66" y="33"/>
                  </a:lnTo>
                  <a:cubicBezTo>
                    <a:pt x="66" y="11"/>
                    <a:pt x="44" y="0"/>
                    <a:pt x="33" y="0"/>
                  </a:cubicBezTo>
                  <a:cubicBezTo>
                    <a:pt x="18" y="0"/>
                    <a:pt x="0" y="15"/>
                    <a:pt x="0" y="33"/>
                  </a:cubicBezTo>
                  <a:cubicBezTo>
                    <a:pt x="0" y="55"/>
                    <a:pt x="18" y="66"/>
                    <a:pt x="29" y="66"/>
                  </a:cubicBezTo>
                  <a:cubicBezTo>
                    <a:pt x="44" y="66"/>
                    <a:pt x="66" y="55"/>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7" name="Google Shape;417;p34"/>
            <p:cNvSpPr/>
            <p:nvPr/>
          </p:nvSpPr>
          <p:spPr>
            <a:xfrm>
              <a:off x="2486423" y="2217431"/>
              <a:ext cx="15582" cy="16324"/>
            </a:xfrm>
            <a:custGeom>
              <a:avLst/>
              <a:gdLst/>
              <a:ahLst/>
              <a:cxnLst/>
              <a:rect l="l" t="t" r="r" b="b"/>
              <a:pathLst>
                <a:path w="63" h="66" extrusionOk="0">
                  <a:moveTo>
                    <a:pt x="33" y="0"/>
                  </a:moveTo>
                  <a:lnTo>
                    <a:pt x="33" y="0"/>
                  </a:lnTo>
                  <a:cubicBezTo>
                    <a:pt x="-11" y="0"/>
                    <a:pt x="-11" y="66"/>
                    <a:pt x="33" y="66"/>
                  </a:cubicBezTo>
                  <a:cubicBezTo>
                    <a:pt x="73" y="66"/>
                    <a:pt x="73"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8" name="Google Shape;418;p34"/>
            <p:cNvSpPr/>
            <p:nvPr/>
          </p:nvSpPr>
          <p:spPr>
            <a:xfrm>
              <a:off x="2486423" y="2249090"/>
              <a:ext cx="15582" cy="16324"/>
            </a:xfrm>
            <a:custGeom>
              <a:avLst/>
              <a:gdLst/>
              <a:ahLst/>
              <a:cxnLst/>
              <a:rect l="l" t="t" r="r" b="b"/>
              <a:pathLst>
                <a:path w="63" h="66" extrusionOk="0">
                  <a:moveTo>
                    <a:pt x="33" y="0"/>
                  </a:moveTo>
                  <a:lnTo>
                    <a:pt x="33" y="0"/>
                  </a:lnTo>
                  <a:cubicBezTo>
                    <a:pt x="-11" y="0"/>
                    <a:pt x="-11" y="66"/>
                    <a:pt x="33" y="66"/>
                  </a:cubicBezTo>
                  <a:cubicBezTo>
                    <a:pt x="73" y="66"/>
                    <a:pt x="73"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9" name="Google Shape;419;p34"/>
            <p:cNvSpPr/>
            <p:nvPr/>
          </p:nvSpPr>
          <p:spPr>
            <a:xfrm>
              <a:off x="2333813" y="2297322"/>
              <a:ext cx="48231" cy="15335"/>
            </a:xfrm>
            <a:custGeom>
              <a:avLst/>
              <a:gdLst/>
              <a:ahLst/>
              <a:cxnLst/>
              <a:rect l="l" t="t" r="r" b="b"/>
              <a:pathLst>
                <a:path w="195" h="62" extrusionOk="0">
                  <a:moveTo>
                    <a:pt x="162" y="0"/>
                  </a:moveTo>
                  <a:lnTo>
                    <a:pt x="162" y="0"/>
                  </a:lnTo>
                  <a:cubicBezTo>
                    <a:pt x="34" y="0"/>
                    <a:pt x="34" y="0"/>
                    <a:pt x="34" y="0"/>
                  </a:cubicBezTo>
                  <a:cubicBezTo>
                    <a:pt x="19" y="0"/>
                    <a:pt x="4" y="11"/>
                    <a:pt x="1" y="25"/>
                  </a:cubicBezTo>
                  <a:cubicBezTo>
                    <a:pt x="-3" y="44"/>
                    <a:pt x="12" y="62"/>
                    <a:pt x="34" y="62"/>
                  </a:cubicBezTo>
                  <a:cubicBezTo>
                    <a:pt x="162" y="62"/>
                    <a:pt x="162" y="62"/>
                    <a:pt x="162" y="62"/>
                  </a:cubicBezTo>
                  <a:cubicBezTo>
                    <a:pt x="180" y="62"/>
                    <a:pt x="195" y="51"/>
                    <a:pt x="195" y="33"/>
                  </a:cubicBezTo>
                  <a:cubicBezTo>
                    <a:pt x="199" y="14"/>
                    <a:pt x="184" y="0"/>
                    <a:pt x="16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0" name="Google Shape;420;p34"/>
            <p:cNvSpPr/>
            <p:nvPr/>
          </p:nvSpPr>
          <p:spPr>
            <a:xfrm>
              <a:off x="2333813" y="2328981"/>
              <a:ext cx="48231" cy="16324"/>
            </a:xfrm>
            <a:custGeom>
              <a:avLst/>
              <a:gdLst/>
              <a:ahLst/>
              <a:cxnLst/>
              <a:rect l="l" t="t" r="r" b="b"/>
              <a:pathLst>
                <a:path w="195" h="66" extrusionOk="0">
                  <a:moveTo>
                    <a:pt x="162" y="0"/>
                  </a:moveTo>
                  <a:lnTo>
                    <a:pt x="162" y="0"/>
                  </a:lnTo>
                  <a:cubicBezTo>
                    <a:pt x="34" y="0"/>
                    <a:pt x="34" y="0"/>
                    <a:pt x="34" y="0"/>
                  </a:cubicBezTo>
                  <a:cubicBezTo>
                    <a:pt x="19" y="0"/>
                    <a:pt x="4" y="15"/>
                    <a:pt x="1" y="29"/>
                  </a:cubicBezTo>
                  <a:cubicBezTo>
                    <a:pt x="-3" y="48"/>
                    <a:pt x="12" y="66"/>
                    <a:pt x="34" y="66"/>
                  </a:cubicBezTo>
                  <a:cubicBezTo>
                    <a:pt x="162" y="66"/>
                    <a:pt x="162" y="66"/>
                    <a:pt x="162" y="66"/>
                  </a:cubicBezTo>
                  <a:cubicBezTo>
                    <a:pt x="180" y="66"/>
                    <a:pt x="195" y="51"/>
                    <a:pt x="195" y="37"/>
                  </a:cubicBezTo>
                  <a:cubicBezTo>
                    <a:pt x="199" y="18"/>
                    <a:pt x="184" y="0"/>
                    <a:pt x="16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1" name="Google Shape;421;p34"/>
            <p:cNvSpPr/>
            <p:nvPr/>
          </p:nvSpPr>
          <p:spPr>
            <a:xfrm>
              <a:off x="2333813" y="2361630"/>
              <a:ext cx="35617" cy="15335"/>
            </a:xfrm>
            <a:custGeom>
              <a:avLst/>
              <a:gdLst/>
              <a:ahLst/>
              <a:cxnLst/>
              <a:rect l="l" t="t" r="r" b="b"/>
              <a:pathLst>
                <a:path w="144" h="62" extrusionOk="0">
                  <a:moveTo>
                    <a:pt x="114" y="0"/>
                  </a:moveTo>
                  <a:lnTo>
                    <a:pt x="114" y="0"/>
                  </a:lnTo>
                  <a:cubicBezTo>
                    <a:pt x="34" y="0"/>
                    <a:pt x="34" y="0"/>
                    <a:pt x="34" y="0"/>
                  </a:cubicBezTo>
                  <a:cubicBezTo>
                    <a:pt x="19" y="0"/>
                    <a:pt x="4" y="11"/>
                    <a:pt x="1" y="29"/>
                  </a:cubicBezTo>
                  <a:cubicBezTo>
                    <a:pt x="-3" y="48"/>
                    <a:pt x="12" y="62"/>
                    <a:pt x="34" y="62"/>
                  </a:cubicBezTo>
                  <a:cubicBezTo>
                    <a:pt x="114" y="62"/>
                    <a:pt x="114" y="62"/>
                    <a:pt x="114" y="62"/>
                  </a:cubicBezTo>
                  <a:cubicBezTo>
                    <a:pt x="129" y="62"/>
                    <a:pt x="144" y="51"/>
                    <a:pt x="144" y="37"/>
                  </a:cubicBezTo>
                  <a:cubicBezTo>
                    <a:pt x="147" y="18"/>
                    <a:pt x="133" y="0"/>
                    <a:pt x="114"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2" name="Google Shape;422;p34"/>
            <p:cNvSpPr/>
            <p:nvPr/>
          </p:nvSpPr>
          <p:spPr>
            <a:xfrm>
              <a:off x="2341975" y="2041572"/>
              <a:ext cx="121691" cy="69750"/>
            </a:xfrm>
            <a:custGeom>
              <a:avLst/>
              <a:gdLst/>
              <a:ahLst/>
              <a:cxnLst/>
              <a:rect l="l" t="t" r="r" b="b"/>
              <a:pathLst>
                <a:path w="492" h="282" extrusionOk="0">
                  <a:moveTo>
                    <a:pt x="34" y="62"/>
                  </a:moveTo>
                  <a:lnTo>
                    <a:pt x="34" y="62"/>
                  </a:lnTo>
                  <a:cubicBezTo>
                    <a:pt x="411" y="62"/>
                    <a:pt x="411" y="62"/>
                    <a:pt x="411" y="62"/>
                  </a:cubicBezTo>
                  <a:cubicBezTo>
                    <a:pt x="422" y="62"/>
                    <a:pt x="430" y="73"/>
                    <a:pt x="430" y="80"/>
                  </a:cubicBezTo>
                  <a:cubicBezTo>
                    <a:pt x="430" y="260"/>
                    <a:pt x="430" y="260"/>
                    <a:pt x="430" y="260"/>
                  </a:cubicBezTo>
                  <a:cubicBezTo>
                    <a:pt x="430" y="264"/>
                    <a:pt x="430" y="267"/>
                    <a:pt x="430" y="267"/>
                  </a:cubicBezTo>
                  <a:cubicBezTo>
                    <a:pt x="459" y="297"/>
                    <a:pt x="492" y="278"/>
                    <a:pt x="492" y="249"/>
                  </a:cubicBezTo>
                  <a:cubicBezTo>
                    <a:pt x="492" y="33"/>
                    <a:pt x="492" y="33"/>
                    <a:pt x="492" y="33"/>
                  </a:cubicBezTo>
                  <a:cubicBezTo>
                    <a:pt x="492" y="14"/>
                    <a:pt x="477" y="0"/>
                    <a:pt x="459" y="0"/>
                  </a:cubicBezTo>
                  <a:cubicBezTo>
                    <a:pt x="19" y="0"/>
                    <a:pt x="19" y="0"/>
                    <a:pt x="19" y="0"/>
                  </a:cubicBezTo>
                  <a:cubicBezTo>
                    <a:pt x="19" y="0"/>
                    <a:pt x="15" y="0"/>
                    <a:pt x="15" y="3"/>
                  </a:cubicBezTo>
                  <a:cubicBezTo>
                    <a:pt x="-14" y="29"/>
                    <a:pt x="4" y="62"/>
                    <a:pt x="34" y="6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3" name="Google Shape;423;p34"/>
            <p:cNvSpPr/>
            <p:nvPr/>
          </p:nvSpPr>
          <p:spPr>
            <a:xfrm>
              <a:off x="2139898" y="2272835"/>
              <a:ext cx="115508" cy="88795"/>
            </a:xfrm>
            <a:custGeom>
              <a:avLst/>
              <a:gdLst/>
              <a:ahLst/>
              <a:cxnLst/>
              <a:rect l="l" t="t" r="r" b="b"/>
              <a:pathLst>
                <a:path w="467" h="359" extrusionOk="0">
                  <a:moveTo>
                    <a:pt x="436" y="297"/>
                  </a:moveTo>
                  <a:lnTo>
                    <a:pt x="436" y="297"/>
                  </a:lnTo>
                  <a:cubicBezTo>
                    <a:pt x="81" y="297"/>
                    <a:pt x="81" y="297"/>
                    <a:pt x="81" y="297"/>
                  </a:cubicBezTo>
                  <a:cubicBezTo>
                    <a:pt x="70" y="297"/>
                    <a:pt x="63" y="289"/>
                    <a:pt x="63" y="278"/>
                  </a:cubicBezTo>
                  <a:cubicBezTo>
                    <a:pt x="63" y="22"/>
                    <a:pt x="63" y="22"/>
                    <a:pt x="63" y="22"/>
                  </a:cubicBezTo>
                  <a:cubicBezTo>
                    <a:pt x="63" y="18"/>
                    <a:pt x="63" y="18"/>
                    <a:pt x="59" y="14"/>
                  </a:cubicBezTo>
                  <a:cubicBezTo>
                    <a:pt x="33" y="-15"/>
                    <a:pt x="0" y="7"/>
                    <a:pt x="0" y="33"/>
                  </a:cubicBezTo>
                  <a:cubicBezTo>
                    <a:pt x="0" y="326"/>
                    <a:pt x="0" y="326"/>
                    <a:pt x="0" y="326"/>
                  </a:cubicBezTo>
                  <a:cubicBezTo>
                    <a:pt x="0" y="344"/>
                    <a:pt x="15" y="359"/>
                    <a:pt x="33" y="359"/>
                  </a:cubicBezTo>
                  <a:cubicBezTo>
                    <a:pt x="447" y="359"/>
                    <a:pt x="447" y="359"/>
                    <a:pt x="447" y="359"/>
                  </a:cubicBezTo>
                  <a:cubicBezTo>
                    <a:pt x="451" y="359"/>
                    <a:pt x="451" y="359"/>
                    <a:pt x="455" y="359"/>
                  </a:cubicBezTo>
                  <a:cubicBezTo>
                    <a:pt x="480" y="330"/>
                    <a:pt x="462" y="297"/>
                    <a:pt x="436" y="2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24" name="Google Shape;424;p34"/>
          <p:cNvGrpSpPr/>
          <p:nvPr/>
        </p:nvGrpSpPr>
        <p:grpSpPr>
          <a:xfrm>
            <a:off x="3545369" y="1582822"/>
            <a:ext cx="455140" cy="402741"/>
            <a:chOff x="2751077" y="2052455"/>
            <a:chExt cx="536975" cy="471925"/>
          </a:xfrm>
        </p:grpSpPr>
        <p:sp>
          <p:nvSpPr>
            <p:cNvPr id="425" name="Google Shape;425;p34"/>
            <p:cNvSpPr/>
            <p:nvPr/>
          </p:nvSpPr>
          <p:spPr>
            <a:xfrm>
              <a:off x="2751077" y="2052455"/>
              <a:ext cx="536975" cy="471925"/>
            </a:xfrm>
            <a:custGeom>
              <a:avLst/>
              <a:gdLst/>
              <a:ahLst/>
              <a:cxnLst/>
              <a:rect l="l" t="t" r="r" b="b"/>
              <a:pathLst>
                <a:path w="2171" h="1908" extrusionOk="0">
                  <a:moveTo>
                    <a:pt x="2076" y="0"/>
                  </a:moveTo>
                  <a:lnTo>
                    <a:pt x="2076" y="0"/>
                  </a:lnTo>
                  <a:cubicBezTo>
                    <a:pt x="1998" y="0"/>
                    <a:pt x="1998" y="0"/>
                    <a:pt x="1998" y="0"/>
                  </a:cubicBezTo>
                  <a:cubicBezTo>
                    <a:pt x="1984" y="0"/>
                    <a:pt x="1969" y="11"/>
                    <a:pt x="1966" y="29"/>
                  </a:cubicBezTo>
                  <a:cubicBezTo>
                    <a:pt x="1966" y="47"/>
                    <a:pt x="1980" y="62"/>
                    <a:pt x="1998" y="62"/>
                  </a:cubicBezTo>
                  <a:cubicBezTo>
                    <a:pt x="2076" y="62"/>
                    <a:pt x="2076" y="62"/>
                    <a:pt x="2076" y="62"/>
                  </a:cubicBezTo>
                  <a:cubicBezTo>
                    <a:pt x="2094" y="62"/>
                    <a:pt x="2105" y="77"/>
                    <a:pt x="2105" y="95"/>
                  </a:cubicBezTo>
                  <a:cubicBezTo>
                    <a:pt x="2105" y="1283"/>
                    <a:pt x="2105" y="1283"/>
                    <a:pt x="2105" y="1283"/>
                  </a:cubicBezTo>
                  <a:cubicBezTo>
                    <a:pt x="2105" y="1301"/>
                    <a:pt x="2094" y="1316"/>
                    <a:pt x="2076" y="1316"/>
                  </a:cubicBezTo>
                  <a:cubicBezTo>
                    <a:pt x="1287" y="1316"/>
                    <a:pt x="1287" y="1316"/>
                    <a:pt x="1287" y="1316"/>
                  </a:cubicBezTo>
                  <a:cubicBezTo>
                    <a:pt x="1338" y="1257"/>
                    <a:pt x="1375" y="1188"/>
                    <a:pt x="1394" y="1118"/>
                  </a:cubicBezTo>
                  <a:cubicBezTo>
                    <a:pt x="1445" y="1118"/>
                    <a:pt x="1445" y="1118"/>
                    <a:pt x="1445" y="1118"/>
                  </a:cubicBezTo>
                  <a:cubicBezTo>
                    <a:pt x="1445" y="1224"/>
                    <a:pt x="1445" y="1224"/>
                    <a:pt x="1445" y="1224"/>
                  </a:cubicBezTo>
                  <a:cubicBezTo>
                    <a:pt x="1445" y="1239"/>
                    <a:pt x="1460" y="1254"/>
                    <a:pt x="1474" y="1254"/>
                  </a:cubicBezTo>
                  <a:cubicBezTo>
                    <a:pt x="1493" y="1257"/>
                    <a:pt x="1511" y="1243"/>
                    <a:pt x="1511" y="1224"/>
                  </a:cubicBezTo>
                  <a:cubicBezTo>
                    <a:pt x="1511" y="1118"/>
                    <a:pt x="1511" y="1118"/>
                    <a:pt x="1511" y="1118"/>
                  </a:cubicBezTo>
                  <a:cubicBezTo>
                    <a:pt x="1577" y="1118"/>
                    <a:pt x="1577" y="1118"/>
                    <a:pt x="1577" y="1118"/>
                  </a:cubicBezTo>
                  <a:cubicBezTo>
                    <a:pt x="1577" y="1221"/>
                    <a:pt x="1577" y="1221"/>
                    <a:pt x="1577" y="1221"/>
                  </a:cubicBezTo>
                  <a:cubicBezTo>
                    <a:pt x="1577" y="1239"/>
                    <a:pt x="1588" y="1254"/>
                    <a:pt x="1606" y="1254"/>
                  </a:cubicBezTo>
                  <a:cubicBezTo>
                    <a:pt x="1625" y="1257"/>
                    <a:pt x="1639" y="1243"/>
                    <a:pt x="1639" y="1224"/>
                  </a:cubicBezTo>
                  <a:cubicBezTo>
                    <a:pt x="1639" y="1118"/>
                    <a:pt x="1639" y="1118"/>
                    <a:pt x="1639" y="1118"/>
                  </a:cubicBezTo>
                  <a:cubicBezTo>
                    <a:pt x="1713" y="1118"/>
                    <a:pt x="1713" y="1118"/>
                    <a:pt x="1713" y="1118"/>
                  </a:cubicBezTo>
                  <a:cubicBezTo>
                    <a:pt x="1713" y="1221"/>
                    <a:pt x="1713" y="1221"/>
                    <a:pt x="1713" y="1221"/>
                  </a:cubicBezTo>
                  <a:cubicBezTo>
                    <a:pt x="1713" y="1239"/>
                    <a:pt x="1724" y="1254"/>
                    <a:pt x="1742" y="1254"/>
                  </a:cubicBezTo>
                  <a:cubicBezTo>
                    <a:pt x="1760" y="1257"/>
                    <a:pt x="1775" y="1243"/>
                    <a:pt x="1775" y="1224"/>
                  </a:cubicBezTo>
                  <a:cubicBezTo>
                    <a:pt x="1775" y="1118"/>
                    <a:pt x="1775" y="1118"/>
                    <a:pt x="1775" y="1118"/>
                  </a:cubicBezTo>
                  <a:cubicBezTo>
                    <a:pt x="1845" y="1118"/>
                    <a:pt x="1845" y="1118"/>
                    <a:pt x="1845" y="1118"/>
                  </a:cubicBezTo>
                  <a:cubicBezTo>
                    <a:pt x="1881" y="1118"/>
                    <a:pt x="1907" y="1088"/>
                    <a:pt x="1907" y="1056"/>
                  </a:cubicBezTo>
                  <a:cubicBezTo>
                    <a:pt x="1907" y="986"/>
                    <a:pt x="1907" y="986"/>
                    <a:pt x="1907" y="986"/>
                  </a:cubicBezTo>
                  <a:cubicBezTo>
                    <a:pt x="2006" y="986"/>
                    <a:pt x="2006" y="986"/>
                    <a:pt x="2006" y="986"/>
                  </a:cubicBezTo>
                  <a:cubicBezTo>
                    <a:pt x="2021" y="986"/>
                    <a:pt x="2035" y="975"/>
                    <a:pt x="2039" y="957"/>
                  </a:cubicBezTo>
                  <a:cubicBezTo>
                    <a:pt x="2039" y="938"/>
                    <a:pt x="2024" y="924"/>
                    <a:pt x="2006" y="924"/>
                  </a:cubicBezTo>
                  <a:cubicBezTo>
                    <a:pt x="1907" y="924"/>
                    <a:pt x="1907" y="924"/>
                    <a:pt x="1907" y="924"/>
                  </a:cubicBezTo>
                  <a:cubicBezTo>
                    <a:pt x="1907" y="854"/>
                    <a:pt x="1907" y="854"/>
                    <a:pt x="1907" y="854"/>
                  </a:cubicBezTo>
                  <a:cubicBezTo>
                    <a:pt x="2006" y="854"/>
                    <a:pt x="2006" y="854"/>
                    <a:pt x="2006" y="854"/>
                  </a:cubicBezTo>
                  <a:cubicBezTo>
                    <a:pt x="2021" y="854"/>
                    <a:pt x="2035" y="843"/>
                    <a:pt x="2039" y="825"/>
                  </a:cubicBezTo>
                  <a:cubicBezTo>
                    <a:pt x="2039" y="806"/>
                    <a:pt x="2024" y="792"/>
                    <a:pt x="2006" y="792"/>
                  </a:cubicBezTo>
                  <a:cubicBezTo>
                    <a:pt x="1907" y="792"/>
                    <a:pt x="1907" y="792"/>
                    <a:pt x="1907" y="792"/>
                  </a:cubicBezTo>
                  <a:cubicBezTo>
                    <a:pt x="1907" y="722"/>
                    <a:pt x="1907" y="722"/>
                    <a:pt x="1907" y="722"/>
                  </a:cubicBezTo>
                  <a:cubicBezTo>
                    <a:pt x="2006" y="722"/>
                    <a:pt x="2006" y="722"/>
                    <a:pt x="2006" y="722"/>
                  </a:cubicBezTo>
                  <a:cubicBezTo>
                    <a:pt x="2021" y="722"/>
                    <a:pt x="2035" y="711"/>
                    <a:pt x="2039" y="696"/>
                  </a:cubicBezTo>
                  <a:cubicBezTo>
                    <a:pt x="2039" y="674"/>
                    <a:pt x="2024" y="660"/>
                    <a:pt x="2006" y="660"/>
                  </a:cubicBezTo>
                  <a:cubicBezTo>
                    <a:pt x="1907" y="660"/>
                    <a:pt x="1907" y="660"/>
                    <a:pt x="1907" y="660"/>
                  </a:cubicBezTo>
                  <a:cubicBezTo>
                    <a:pt x="1907" y="586"/>
                    <a:pt x="1907" y="586"/>
                    <a:pt x="1907" y="586"/>
                  </a:cubicBezTo>
                  <a:cubicBezTo>
                    <a:pt x="2006" y="586"/>
                    <a:pt x="2006" y="586"/>
                    <a:pt x="2006" y="586"/>
                  </a:cubicBezTo>
                  <a:cubicBezTo>
                    <a:pt x="2021" y="586"/>
                    <a:pt x="2035" y="575"/>
                    <a:pt x="2039" y="561"/>
                  </a:cubicBezTo>
                  <a:cubicBezTo>
                    <a:pt x="2039" y="542"/>
                    <a:pt x="2024" y="524"/>
                    <a:pt x="2006" y="524"/>
                  </a:cubicBezTo>
                  <a:cubicBezTo>
                    <a:pt x="1907" y="524"/>
                    <a:pt x="1907" y="524"/>
                    <a:pt x="1907" y="524"/>
                  </a:cubicBezTo>
                  <a:cubicBezTo>
                    <a:pt x="1907" y="458"/>
                    <a:pt x="1907" y="458"/>
                    <a:pt x="1907" y="458"/>
                  </a:cubicBezTo>
                  <a:cubicBezTo>
                    <a:pt x="2006" y="458"/>
                    <a:pt x="2006" y="458"/>
                    <a:pt x="2006" y="458"/>
                  </a:cubicBezTo>
                  <a:cubicBezTo>
                    <a:pt x="2021" y="458"/>
                    <a:pt x="2035" y="443"/>
                    <a:pt x="2039" y="429"/>
                  </a:cubicBezTo>
                  <a:cubicBezTo>
                    <a:pt x="2039" y="410"/>
                    <a:pt x="2024" y="392"/>
                    <a:pt x="2006" y="392"/>
                  </a:cubicBezTo>
                  <a:cubicBezTo>
                    <a:pt x="1907" y="392"/>
                    <a:pt x="1907" y="392"/>
                    <a:pt x="1907" y="392"/>
                  </a:cubicBezTo>
                  <a:cubicBezTo>
                    <a:pt x="1907" y="322"/>
                    <a:pt x="1907" y="322"/>
                    <a:pt x="1907" y="322"/>
                  </a:cubicBezTo>
                  <a:cubicBezTo>
                    <a:pt x="1907" y="290"/>
                    <a:pt x="1881" y="264"/>
                    <a:pt x="1845" y="264"/>
                  </a:cubicBezTo>
                  <a:cubicBezTo>
                    <a:pt x="1775" y="264"/>
                    <a:pt x="1775" y="264"/>
                    <a:pt x="1775" y="264"/>
                  </a:cubicBezTo>
                  <a:cubicBezTo>
                    <a:pt x="1775" y="165"/>
                    <a:pt x="1775" y="165"/>
                    <a:pt x="1775" y="165"/>
                  </a:cubicBezTo>
                  <a:cubicBezTo>
                    <a:pt x="1775" y="150"/>
                    <a:pt x="1764" y="135"/>
                    <a:pt x="1749" y="132"/>
                  </a:cubicBezTo>
                  <a:cubicBezTo>
                    <a:pt x="1731" y="128"/>
                    <a:pt x="1713" y="143"/>
                    <a:pt x="1713" y="165"/>
                  </a:cubicBezTo>
                  <a:cubicBezTo>
                    <a:pt x="1713" y="264"/>
                    <a:pt x="1713" y="264"/>
                    <a:pt x="1713" y="264"/>
                  </a:cubicBezTo>
                  <a:cubicBezTo>
                    <a:pt x="1639" y="264"/>
                    <a:pt x="1639" y="264"/>
                    <a:pt x="1639" y="264"/>
                  </a:cubicBezTo>
                  <a:cubicBezTo>
                    <a:pt x="1639" y="165"/>
                    <a:pt x="1639" y="165"/>
                    <a:pt x="1639" y="165"/>
                  </a:cubicBezTo>
                  <a:cubicBezTo>
                    <a:pt x="1639" y="150"/>
                    <a:pt x="1628" y="135"/>
                    <a:pt x="1614" y="132"/>
                  </a:cubicBezTo>
                  <a:cubicBezTo>
                    <a:pt x="1595" y="128"/>
                    <a:pt x="1577" y="143"/>
                    <a:pt x="1577" y="165"/>
                  </a:cubicBezTo>
                  <a:cubicBezTo>
                    <a:pt x="1577" y="264"/>
                    <a:pt x="1577" y="264"/>
                    <a:pt x="1577" y="264"/>
                  </a:cubicBezTo>
                  <a:cubicBezTo>
                    <a:pt x="1511" y="264"/>
                    <a:pt x="1511" y="264"/>
                    <a:pt x="1511" y="264"/>
                  </a:cubicBezTo>
                  <a:cubicBezTo>
                    <a:pt x="1511" y="165"/>
                    <a:pt x="1511" y="165"/>
                    <a:pt x="1511" y="165"/>
                  </a:cubicBezTo>
                  <a:cubicBezTo>
                    <a:pt x="1511" y="150"/>
                    <a:pt x="1500" y="135"/>
                    <a:pt x="1482" y="132"/>
                  </a:cubicBezTo>
                  <a:cubicBezTo>
                    <a:pt x="1463" y="128"/>
                    <a:pt x="1445" y="143"/>
                    <a:pt x="1445" y="165"/>
                  </a:cubicBezTo>
                  <a:cubicBezTo>
                    <a:pt x="1445" y="264"/>
                    <a:pt x="1445" y="264"/>
                    <a:pt x="1445" y="264"/>
                  </a:cubicBezTo>
                  <a:cubicBezTo>
                    <a:pt x="1379" y="264"/>
                    <a:pt x="1379" y="264"/>
                    <a:pt x="1379" y="264"/>
                  </a:cubicBezTo>
                  <a:cubicBezTo>
                    <a:pt x="1379" y="165"/>
                    <a:pt x="1379" y="165"/>
                    <a:pt x="1379" y="165"/>
                  </a:cubicBezTo>
                  <a:cubicBezTo>
                    <a:pt x="1379" y="150"/>
                    <a:pt x="1368" y="135"/>
                    <a:pt x="1350" y="132"/>
                  </a:cubicBezTo>
                  <a:cubicBezTo>
                    <a:pt x="1331" y="128"/>
                    <a:pt x="1317" y="143"/>
                    <a:pt x="1317" y="165"/>
                  </a:cubicBezTo>
                  <a:cubicBezTo>
                    <a:pt x="1317" y="264"/>
                    <a:pt x="1317" y="264"/>
                    <a:pt x="1317" y="264"/>
                  </a:cubicBezTo>
                  <a:cubicBezTo>
                    <a:pt x="1247" y="264"/>
                    <a:pt x="1247" y="264"/>
                    <a:pt x="1247" y="264"/>
                  </a:cubicBezTo>
                  <a:cubicBezTo>
                    <a:pt x="1247" y="165"/>
                    <a:pt x="1247" y="165"/>
                    <a:pt x="1247" y="165"/>
                  </a:cubicBezTo>
                  <a:cubicBezTo>
                    <a:pt x="1247" y="150"/>
                    <a:pt x="1236" y="135"/>
                    <a:pt x="1221" y="132"/>
                  </a:cubicBezTo>
                  <a:cubicBezTo>
                    <a:pt x="1199" y="128"/>
                    <a:pt x="1185" y="143"/>
                    <a:pt x="1185" y="165"/>
                  </a:cubicBezTo>
                  <a:cubicBezTo>
                    <a:pt x="1185" y="264"/>
                    <a:pt x="1185" y="264"/>
                    <a:pt x="1185" y="264"/>
                  </a:cubicBezTo>
                  <a:cubicBezTo>
                    <a:pt x="1115" y="264"/>
                    <a:pt x="1115" y="264"/>
                    <a:pt x="1115" y="264"/>
                  </a:cubicBezTo>
                  <a:cubicBezTo>
                    <a:pt x="1082" y="264"/>
                    <a:pt x="1053" y="290"/>
                    <a:pt x="1053" y="322"/>
                  </a:cubicBezTo>
                  <a:cubicBezTo>
                    <a:pt x="1053" y="392"/>
                    <a:pt x="1053" y="392"/>
                    <a:pt x="1053" y="392"/>
                  </a:cubicBezTo>
                  <a:cubicBezTo>
                    <a:pt x="957" y="392"/>
                    <a:pt x="957" y="392"/>
                    <a:pt x="957" y="392"/>
                  </a:cubicBezTo>
                  <a:cubicBezTo>
                    <a:pt x="939" y="392"/>
                    <a:pt x="924" y="403"/>
                    <a:pt x="924" y="422"/>
                  </a:cubicBezTo>
                  <a:cubicBezTo>
                    <a:pt x="921" y="440"/>
                    <a:pt x="935" y="458"/>
                    <a:pt x="954" y="458"/>
                  </a:cubicBezTo>
                  <a:cubicBezTo>
                    <a:pt x="1053" y="458"/>
                    <a:pt x="1053" y="458"/>
                    <a:pt x="1053" y="458"/>
                  </a:cubicBezTo>
                  <a:cubicBezTo>
                    <a:pt x="1053" y="517"/>
                    <a:pt x="1053" y="517"/>
                    <a:pt x="1053" y="517"/>
                  </a:cubicBezTo>
                  <a:cubicBezTo>
                    <a:pt x="986" y="498"/>
                    <a:pt x="921" y="495"/>
                    <a:pt x="854" y="502"/>
                  </a:cubicBezTo>
                  <a:cubicBezTo>
                    <a:pt x="854" y="95"/>
                    <a:pt x="854" y="95"/>
                    <a:pt x="854" y="95"/>
                  </a:cubicBezTo>
                  <a:cubicBezTo>
                    <a:pt x="854" y="77"/>
                    <a:pt x="869" y="62"/>
                    <a:pt x="888" y="62"/>
                  </a:cubicBezTo>
                  <a:cubicBezTo>
                    <a:pt x="1859" y="62"/>
                    <a:pt x="1859" y="62"/>
                    <a:pt x="1859" y="62"/>
                  </a:cubicBezTo>
                  <a:cubicBezTo>
                    <a:pt x="1878" y="62"/>
                    <a:pt x="1892" y="51"/>
                    <a:pt x="1892" y="36"/>
                  </a:cubicBezTo>
                  <a:cubicBezTo>
                    <a:pt x="1896" y="14"/>
                    <a:pt x="1881" y="0"/>
                    <a:pt x="1863" y="0"/>
                  </a:cubicBezTo>
                  <a:cubicBezTo>
                    <a:pt x="888" y="0"/>
                    <a:pt x="888" y="0"/>
                    <a:pt x="888" y="0"/>
                  </a:cubicBezTo>
                  <a:cubicBezTo>
                    <a:pt x="833" y="0"/>
                    <a:pt x="792" y="44"/>
                    <a:pt x="792" y="95"/>
                  </a:cubicBezTo>
                  <a:cubicBezTo>
                    <a:pt x="792" y="517"/>
                    <a:pt x="792" y="517"/>
                    <a:pt x="792" y="517"/>
                  </a:cubicBezTo>
                  <a:cubicBezTo>
                    <a:pt x="499" y="594"/>
                    <a:pt x="349" y="916"/>
                    <a:pt x="466" y="1188"/>
                  </a:cubicBezTo>
                  <a:cubicBezTo>
                    <a:pt x="407" y="1206"/>
                    <a:pt x="374" y="1272"/>
                    <a:pt x="404" y="1331"/>
                  </a:cubicBezTo>
                  <a:cubicBezTo>
                    <a:pt x="52" y="1639"/>
                    <a:pt x="52" y="1639"/>
                    <a:pt x="52" y="1639"/>
                  </a:cubicBezTo>
                  <a:cubicBezTo>
                    <a:pt x="-14" y="1697"/>
                    <a:pt x="-18" y="1800"/>
                    <a:pt x="48" y="1862"/>
                  </a:cubicBezTo>
                  <a:cubicBezTo>
                    <a:pt x="103" y="1917"/>
                    <a:pt x="191" y="1925"/>
                    <a:pt x="253" y="1877"/>
                  </a:cubicBezTo>
                  <a:cubicBezTo>
                    <a:pt x="264" y="1866"/>
                    <a:pt x="268" y="1851"/>
                    <a:pt x="261" y="1837"/>
                  </a:cubicBezTo>
                  <a:cubicBezTo>
                    <a:pt x="253" y="1818"/>
                    <a:pt x="228" y="1815"/>
                    <a:pt x="213" y="1825"/>
                  </a:cubicBezTo>
                  <a:cubicBezTo>
                    <a:pt x="176" y="1855"/>
                    <a:pt x="125" y="1851"/>
                    <a:pt x="92" y="1818"/>
                  </a:cubicBezTo>
                  <a:cubicBezTo>
                    <a:pt x="55" y="1781"/>
                    <a:pt x="55" y="1719"/>
                    <a:pt x="96" y="1686"/>
                  </a:cubicBezTo>
                  <a:cubicBezTo>
                    <a:pt x="444" y="1378"/>
                    <a:pt x="444" y="1378"/>
                    <a:pt x="444" y="1378"/>
                  </a:cubicBezTo>
                  <a:cubicBezTo>
                    <a:pt x="532" y="1466"/>
                    <a:pt x="532" y="1466"/>
                    <a:pt x="532" y="1466"/>
                  </a:cubicBezTo>
                  <a:cubicBezTo>
                    <a:pt x="301" y="1727"/>
                    <a:pt x="301" y="1727"/>
                    <a:pt x="301" y="1727"/>
                  </a:cubicBezTo>
                  <a:cubicBezTo>
                    <a:pt x="290" y="1741"/>
                    <a:pt x="294" y="1760"/>
                    <a:pt x="305" y="1771"/>
                  </a:cubicBezTo>
                  <a:cubicBezTo>
                    <a:pt x="319" y="1781"/>
                    <a:pt x="338" y="1781"/>
                    <a:pt x="349" y="1767"/>
                  </a:cubicBezTo>
                  <a:cubicBezTo>
                    <a:pt x="580" y="1507"/>
                    <a:pt x="580" y="1507"/>
                    <a:pt x="580" y="1507"/>
                  </a:cubicBezTo>
                  <a:cubicBezTo>
                    <a:pt x="634" y="1536"/>
                    <a:pt x="704" y="1507"/>
                    <a:pt x="722" y="1444"/>
                  </a:cubicBezTo>
                  <a:cubicBezTo>
                    <a:pt x="888" y="1514"/>
                    <a:pt x="1082" y="1492"/>
                    <a:pt x="1225" y="1378"/>
                  </a:cubicBezTo>
                  <a:cubicBezTo>
                    <a:pt x="2076" y="1378"/>
                    <a:pt x="2076" y="1378"/>
                    <a:pt x="2076" y="1378"/>
                  </a:cubicBezTo>
                  <a:cubicBezTo>
                    <a:pt x="2127" y="1378"/>
                    <a:pt x="2171" y="1334"/>
                    <a:pt x="2171" y="1283"/>
                  </a:cubicBezTo>
                  <a:cubicBezTo>
                    <a:pt x="2171" y="95"/>
                    <a:pt x="2171" y="95"/>
                    <a:pt x="2171" y="95"/>
                  </a:cubicBezTo>
                  <a:cubicBezTo>
                    <a:pt x="2171" y="44"/>
                    <a:pt x="2127" y="0"/>
                    <a:pt x="2076" y="0"/>
                  </a:cubicBezTo>
                  <a:moveTo>
                    <a:pt x="1115" y="326"/>
                  </a:moveTo>
                  <a:lnTo>
                    <a:pt x="1115" y="326"/>
                  </a:lnTo>
                  <a:cubicBezTo>
                    <a:pt x="1845" y="326"/>
                    <a:pt x="1845" y="326"/>
                    <a:pt x="1845" y="326"/>
                  </a:cubicBezTo>
                  <a:cubicBezTo>
                    <a:pt x="1845" y="1052"/>
                    <a:pt x="1845" y="1052"/>
                    <a:pt x="1845" y="1052"/>
                  </a:cubicBezTo>
                  <a:cubicBezTo>
                    <a:pt x="1412" y="1052"/>
                    <a:pt x="1412" y="1052"/>
                    <a:pt x="1412" y="1052"/>
                  </a:cubicBezTo>
                  <a:cubicBezTo>
                    <a:pt x="1412" y="1030"/>
                    <a:pt x="1416" y="1008"/>
                    <a:pt x="1416" y="986"/>
                  </a:cubicBezTo>
                  <a:cubicBezTo>
                    <a:pt x="1716" y="986"/>
                    <a:pt x="1716" y="986"/>
                    <a:pt x="1716" y="986"/>
                  </a:cubicBezTo>
                  <a:cubicBezTo>
                    <a:pt x="1749" y="986"/>
                    <a:pt x="1775" y="957"/>
                    <a:pt x="1775" y="924"/>
                  </a:cubicBezTo>
                  <a:cubicBezTo>
                    <a:pt x="1775" y="458"/>
                    <a:pt x="1775" y="458"/>
                    <a:pt x="1775" y="458"/>
                  </a:cubicBezTo>
                  <a:cubicBezTo>
                    <a:pt x="1775" y="425"/>
                    <a:pt x="1749" y="396"/>
                    <a:pt x="1716" y="396"/>
                  </a:cubicBezTo>
                  <a:cubicBezTo>
                    <a:pt x="1247" y="396"/>
                    <a:pt x="1247" y="396"/>
                    <a:pt x="1247" y="396"/>
                  </a:cubicBezTo>
                  <a:cubicBezTo>
                    <a:pt x="1210" y="396"/>
                    <a:pt x="1185" y="425"/>
                    <a:pt x="1185" y="458"/>
                  </a:cubicBezTo>
                  <a:cubicBezTo>
                    <a:pt x="1185" y="590"/>
                    <a:pt x="1185" y="590"/>
                    <a:pt x="1185" y="590"/>
                  </a:cubicBezTo>
                  <a:cubicBezTo>
                    <a:pt x="1162" y="575"/>
                    <a:pt x="1141" y="561"/>
                    <a:pt x="1115" y="550"/>
                  </a:cubicBezTo>
                  <a:cubicBezTo>
                    <a:pt x="1115" y="484"/>
                    <a:pt x="1115" y="392"/>
                    <a:pt x="1115" y="326"/>
                  </a:cubicBezTo>
                  <a:moveTo>
                    <a:pt x="598" y="1444"/>
                  </a:moveTo>
                  <a:lnTo>
                    <a:pt x="598" y="1444"/>
                  </a:lnTo>
                  <a:lnTo>
                    <a:pt x="466" y="1312"/>
                  </a:lnTo>
                  <a:cubicBezTo>
                    <a:pt x="444" y="1287"/>
                    <a:pt x="462" y="1250"/>
                    <a:pt x="492" y="1250"/>
                  </a:cubicBezTo>
                  <a:cubicBezTo>
                    <a:pt x="495" y="1250"/>
                    <a:pt x="499" y="1250"/>
                    <a:pt x="499" y="1250"/>
                  </a:cubicBezTo>
                  <a:cubicBezTo>
                    <a:pt x="539" y="1312"/>
                    <a:pt x="594" y="1367"/>
                    <a:pt x="660" y="1411"/>
                  </a:cubicBezTo>
                  <a:cubicBezTo>
                    <a:pt x="668" y="1448"/>
                    <a:pt x="624" y="1470"/>
                    <a:pt x="598" y="1444"/>
                  </a:cubicBezTo>
                  <a:moveTo>
                    <a:pt x="616" y="1294"/>
                  </a:moveTo>
                  <a:lnTo>
                    <a:pt x="616" y="1294"/>
                  </a:lnTo>
                  <a:cubicBezTo>
                    <a:pt x="451" y="1129"/>
                    <a:pt x="451" y="858"/>
                    <a:pt x="616" y="689"/>
                  </a:cubicBezTo>
                  <a:cubicBezTo>
                    <a:pt x="796" y="513"/>
                    <a:pt x="1089" y="528"/>
                    <a:pt x="1250" y="722"/>
                  </a:cubicBezTo>
                  <a:cubicBezTo>
                    <a:pt x="1262" y="737"/>
                    <a:pt x="1284" y="740"/>
                    <a:pt x="1298" y="726"/>
                  </a:cubicBezTo>
                  <a:cubicBezTo>
                    <a:pt x="1309" y="715"/>
                    <a:pt x="1309" y="696"/>
                    <a:pt x="1298" y="682"/>
                  </a:cubicBezTo>
                  <a:cubicBezTo>
                    <a:pt x="1284" y="663"/>
                    <a:pt x="1265" y="645"/>
                    <a:pt x="1247" y="630"/>
                  </a:cubicBezTo>
                  <a:cubicBezTo>
                    <a:pt x="1247" y="462"/>
                    <a:pt x="1247" y="462"/>
                    <a:pt x="1247" y="462"/>
                  </a:cubicBezTo>
                  <a:cubicBezTo>
                    <a:pt x="1709" y="462"/>
                    <a:pt x="1709" y="462"/>
                    <a:pt x="1709" y="462"/>
                  </a:cubicBezTo>
                  <a:cubicBezTo>
                    <a:pt x="1709" y="924"/>
                    <a:pt x="1709" y="924"/>
                    <a:pt x="1709" y="924"/>
                  </a:cubicBezTo>
                  <a:cubicBezTo>
                    <a:pt x="1405" y="924"/>
                    <a:pt x="1405" y="924"/>
                    <a:pt x="1405" y="924"/>
                  </a:cubicBezTo>
                  <a:cubicBezTo>
                    <a:pt x="1397" y="883"/>
                    <a:pt x="1390" y="847"/>
                    <a:pt x="1375" y="810"/>
                  </a:cubicBezTo>
                  <a:cubicBezTo>
                    <a:pt x="1368" y="795"/>
                    <a:pt x="1350" y="788"/>
                    <a:pt x="1331" y="792"/>
                  </a:cubicBezTo>
                  <a:cubicBezTo>
                    <a:pt x="1317" y="799"/>
                    <a:pt x="1309" y="817"/>
                    <a:pt x="1317" y="832"/>
                  </a:cubicBezTo>
                  <a:cubicBezTo>
                    <a:pt x="1379" y="990"/>
                    <a:pt x="1342" y="1169"/>
                    <a:pt x="1221" y="1294"/>
                  </a:cubicBezTo>
                  <a:cubicBezTo>
                    <a:pt x="1053" y="1459"/>
                    <a:pt x="785" y="1459"/>
                    <a:pt x="616" y="129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6" name="Google Shape;426;p34"/>
            <p:cNvSpPr/>
            <p:nvPr/>
          </p:nvSpPr>
          <p:spPr>
            <a:xfrm>
              <a:off x="2889094" y="2208526"/>
              <a:ext cx="178085" cy="178085"/>
            </a:xfrm>
            <a:custGeom>
              <a:avLst/>
              <a:gdLst/>
              <a:ahLst/>
              <a:cxnLst/>
              <a:rect l="l" t="t" r="r" b="b"/>
              <a:pathLst>
                <a:path w="720" h="720" extrusionOk="0">
                  <a:moveTo>
                    <a:pt x="616" y="106"/>
                  </a:moveTo>
                  <a:lnTo>
                    <a:pt x="616" y="106"/>
                  </a:lnTo>
                  <a:cubicBezTo>
                    <a:pt x="388" y="-121"/>
                    <a:pt x="0" y="43"/>
                    <a:pt x="0" y="362"/>
                  </a:cubicBezTo>
                  <a:cubicBezTo>
                    <a:pt x="0" y="685"/>
                    <a:pt x="392" y="839"/>
                    <a:pt x="616" y="615"/>
                  </a:cubicBezTo>
                  <a:cubicBezTo>
                    <a:pt x="755" y="476"/>
                    <a:pt x="755" y="245"/>
                    <a:pt x="616" y="106"/>
                  </a:cubicBezTo>
                  <a:moveTo>
                    <a:pt x="660" y="362"/>
                  </a:moveTo>
                  <a:lnTo>
                    <a:pt x="660" y="362"/>
                  </a:lnTo>
                  <a:cubicBezTo>
                    <a:pt x="634" y="362"/>
                    <a:pt x="634" y="362"/>
                    <a:pt x="634" y="362"/>
                  </a:cubicBezTo>
                  <a:cubicBezTo>
                    <a:pt x="630" y="362"/>
                    <a:pt x="627" y="359"/>
                    <a:pt x="627" y="355"/>
                  </a:cubicBezTo>
                  <a:cubicBezTo>
                    <a:pt x="627" y="227"/>
                    <a:pt x="627" y="227"/>
                    <a:pt x="627" y="227"/>
                  </a:cubicBezTo>
                  <a:cubicBezTo>
                    <a:pt x="648" y="267"/>
                    <a:pt x="660" y="315"/>
                    <a:pt x="660" y="362"/>
                  </a:cubicBezTo>
                  <a:moveTo>
                    <a:pt x="630" y="491"/>
                  </a:moveTo>
                  <a:lnTo>
                    <a:pt x="630" y="491"/>
                  </a:lnTo>
                  <a:cubicBezTo>
                    <a:pt x="502" y="491"/>
                    <a:pt x="502" y="491"/>
                    <a:pt x="502" y="491"/>
                  </a:cubicBezTo>
                  <a:cubicBezTo>
                    <a:pt x="498" y="491"/>
                    <a:pt x="495" y="487"/>
                    <a:pt x="495" y="483"/>
                  </a:cubicBezTo>
                  <a:cubicBezTo>
                    <a:pt x="495" y="98"/>
                    <a:pt x="495" y="98"/>
                    <a:pt x="495" y="98"/>
                  </a:cubicBezTo>
                  <a:cubicBezTo>
                    <a:pt x="520" y="109"/>
                    <a:pt x="542" y="124"/>
                    <a:pt x="564" y="142"/>
                  </a:cubicBezTo>
                  <a:cubicBezTo>
                    <a:pt x="564" y="355"/>
                    <a:pt x="564" y="355"/>
                    <a:pt x="564" y="355"/>
                  </a:cubicBezTo>
                  <a:cubicBezTo>
                    <a:pt x="564" y="395"/>
                    <a:pt x="594" y="425"/>
                    <a:pt x="634" y="425"/>
                  </a:cubicBezTo>
                  <a:cubicBezTo>
                    <a:pt x="652" y="425"/>
                    <a:pt x="652" y="425"/>
                    <a:pt x="652" y="425"/>
                  </a:cubicBezTo>
                  <a:cubicBezTo>
                    <a:pt x="645" y="447"/>
                    <a:pt x="641" y="469"/>
                    <a:pt x="630" y="491"/>
                  </a:cubicBezTo>
                  <a:moveTo>
                    <a:pt x="164" y="135"/>
                  </a:moveTo>
                  <a:lnTo>
                    <a:pt x="164" y="135"/>
                  </a:lnTo>
                  <a:cubicBezTo>
                    <a:pt x="164" y="586"/>
                    <a:pt x="164" y="586"/>
                    <a:pt x="164" y="586"/>
                  </a:cubicBezTo>
                  <a:cubicBezTo>
                    <a:pt x="29" y="465"/>
                    <a:pt x="29" y="256"/>
                    <a:pt x="164" y="135"/>
                  </a:cubicBezTo>
                  <a:moveTo>
                    <a:pt x="227" y="630"/>
                  </a:moveTo>
                  <a:lnTo>
                    <a:pt x="227" y="630"/>
                  </a:lnTo>
                  <a:cubicBezTo>
                    <a:pt x="227" y="95"/>
                    <a:pt x="227" y="95"/>
                    <a:pt x="227" y="95"/>
                  </a:cubicBezTo>
                  <a:cubicBezTo>
                    <a:pt x="293" y="62"/>
                    <a:pt x="363" y="54"/>
                    <a:pt x="428" y="73"/>
                  </a:cubicBezTo>
                  <a:cubicBezTo>
                    <a:pt x="428" y="194"/>
                    <a:pt x="428" y="194"/>
                    <a:pt x="428" y="194"/>
                  </a:cubicBezTo>
                  <a:cubicBezTo>
                    <a:pt x="330" y="194"/>
                    <a:pt x="330" y="194"/>
                    <a:pt x="330" y="194"/>
                  </a:cubicBezTo>
                  <a:cubicBezTo>
                    <a:pt x="315" y="194"/>
                    <a:pt x="300" y="205"/>
                    <a:pt x="296" y="223"/>
                  </a:cubicBezTo>
                  <a:cubicBezTo>
                    <a:pt x="293" y="241"/>
                    <a:pt x="308" y="256"/>
                    <a:pt x="330" y="256"/>
                  </a:cubicBezTo>
                  <a:cubicBezTo>
                    <a:pt x="428" y="256"/>
                    <a:pt x="428" y="256"/>
                    <a:pt x="428" y="256"/>
                  </a:cubicBezTo>
                  <a:cubicBezTo>
                    <a:pt x="428" y="333"/>
                    <a:pt x="428" y="333"/>
                    <a:pt x="428" y="333"/>
                  </a:cubicBezTo>
                  <a:cubicBezTo>
                    <a:pt x="330" y="333"/>
                    <a:pt x="330" y="333"/>
                    <a:pt x="330" y="333"/>
                  </a:cubicBezTo>
                  <a:cubicBezTo>
                    <a:pt x="311" y="333"/>
                    <a:pt x="300" y="344"/>
                    <a:pt x="296" y="362"/>
                  </a:cubicBezTo>
                  <a:cubicBezTo>
                    <a:pt x="293" y="381"/>
                    <a:pt x="308" y="395"/>
                    <a:pt x="330" y="395"/>
                  </a:cubicBezTo>
                  <a:cubicBezTo>
                    <a:pt x="428" y="395"/>
                    <a:pt x="428" y="395"/>
                    <a:pt x="428" y="395"/>
                  </a:cubicBezTo>
                  <a:cubicBezTo>
                    <a:pt x="428" y="483"/>
                    <a:pt x="428" y="483"/>
                    <a:pt x="428" y="483"/>
                  </a:cubicBezTo>
                  <a:cubicBezTo>
                    <a:pt x="428" y="524"/>
                    <a:pt x="458" y="553"/>
                    <a:pt x="498" y="553"/>
                  </a:cubicBezTo>
                  <a:cubicBezTo>
                    <a:pt x="586" y="553"/>
                    <a:pt x="586" y="553"/>
                    <a:pt x="586" y="553"/>
                  </a:cubicBezTo>
                  <a:cubicBezTo>
                    <a:pt x="495" y="659"/>
                    <a:pt x="348" y="685"/>
                    <a:pt x="227" y="63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7" name="Google Shape;427;p34"/>
            <p:cNvSpPr/>
            <p:nvPr/>
          </p:nvSpPr>
          <p:spPr>
            <a:xfrm>
              <a:off x="2848777" y="2117752"/>
              <a:ext cx="48231" cy="47984"/>
            </a:xfrm>
            <a:custGeom>
              <a:avLst/>
              <a:gdLst/>
              <a:ahLst/>
              <a:cxnLst/>
              <a:rect l="l" t="t" r="r" b="b"/>
              <a:pathLst>
                <a:path w="195" h="194" extrusionOk="0">
                  <a:moveTo>
                    <a:pt x="34" y="128"/>
                  </a:moveTo>
                  <a:lnTo>
                    <a:pt x="34" y="128"/>
                  </a:lnTo>
                  <a:cubicBezTo>
                    <a:pt x="67" y="128"/>
                    <a:pt x="67" y="128"/>
                    <a:pt x="67" y="128"/>
                  </a:cubicBezTo>
                  <a:cubicBezTo>
                    <a:pt x="67" y="161"/>
                    <a:pt x="67" y="161"/>
                    <a:pt x="67" y="161"/>
                  </a:cubicBezTo>
                  <a:cubicBezTo>
                    <a:pt x="67" y="179"/>
                    <a:pt x="78" y="190"/>
                    <a:pt x="93" y="194"/>
                  </a:cubicBezTo>
                  <a:cubicBezTo>
                    <a:pt x="111" y="198"/>
                    <a:pt x="130" y="183"/>
                    <a:pt x="130" y="161"/>
                  </a:cubicBezTo>
                  <a:cubicBezTo>
                    <a:pt x="130" y="128"/>
                    <a:pt x="130" y="128"/>
                    <a:pt x="130" y="128"/>
                  </a:cubicBezTo>
                  <a:cubicBezTo>
                    <a:pt x="163" y="128"/>
                    <a:pt x="163" y="128"/>
                    <a:pt x="163" y="128"/>
                  </a:cubicBezTo>
                  <a:cubicBezTo>
                    <a:pt x="177" y="128"/>
                    <a:pt x="192" y="117"/>
                    <a:pt x="195" y="102"/>
                  </a:cubicBezTo>
                  <a:cubicBezTo>
                    <a:pt x="195" y="80"/>
                    <a:pt x="181" y="66"/>
                    <a:pt x="163" y="66"/>
                  </a:cubicBezTo>
                  <a:cubicBezTo>
                    <a:pt x="130" y="66"/>
                    <a:pt x="130" y="66"/>
                    <a:pt x="130" y="66"/>
                  </a:cubicBezTo>
                  <a:cubicBezTo>
                    <a:pt x="130" y="33"/>
                    <a:pt x="130" y="33"/>
                    <a:pt x="130" y="33"/>
                  </a:cubicBezTo>
                  <a:cubicBezTo>
                    <a:pt x="130" y="18"/>
                    <a:pt x="119" y="3"/>
                    <a:pt x="100" y="0"/>
                  </a:cubicBezTo>
                  <a:cubicBezTo>
                    <a:pt x="82" y="0"/>
                    <a:pt x="67" y="14"/>
                    <a:pt x="67" y="33"/>
                  </a:cubicBezTo>
                  <a:cubicBezTo>
                    <a:pt x="67" y="66"/>
                    <a:pt x="67" y="66"/>
                    <a:pt x="67" y="66"/>
                  </a:cubicBezTo>
                  <a:cubicBezTo>
                    <a:pt x="31" y="66"/>
                    <a:pt x="31" y="66"/>
                    <a:pt x="31" y="66"/>
                  </a:cubicBezTo>
                  <a:cubicBezTo>
                    <a:pt x="12" y="66"/>
                    <a:pt x="-2" y="80"/>
                    <a:pt x="1" y="102"/>
                  </a:cubicBezTo>
                  <a:cubicBezTo>
                    <a:pt x="1" y="117"/>
                    <a:pt x="16" y="128"/>
                    <a:pt x="34" y="128"/>
                  </a:cubicBezTo>
                  <a:close/>
                </a:path>
              </a:pathLst>
            </a:custGeom>
            <a:solidFill>
              <a:schemeClr val="lt1"/>
            </a:solidFill>
            <a:ln>
              <a:noFill/>
            </a:ln>
          </p:spPr>
          <p:txBody>
            <a:bodyPr spcFirstLastPara="1" wrap="square" lIns="90000" tIns="24825" rIns="90000" bIns="24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8" name="Google Shape;428;p34"/>
            <p:cNvSpPr/>
            <p:nvPr/>
          </p:nvSpPr>
          <p:spPr>
            <a:xfrm>
              <a:off x="3060006" y="2426681"/>
              <a:ext cx="48479" cy="47489"/>
            </a:xfrm>
            <a:custGeom>
              <a:avLst/>
              <a:gdLst/>
              <a:ahLst/>
              <a:cxnLst/>
              <a:rect l="l" t="t" r="r" b="b"/>
              <a:pathLst>
                <a:path w="196" h="192" extrusionOk="0">
                  <a:moveTo>
                    <a:pt x="163" y="63"/>
                  </a:moveTo>
                  <a:lnTo>
                    <a:pt x="163" y="63"/>
                  </a:lnTo>
                  <a:cubicBezTo>
                    <a:pt x="130" y="63"/>
                    <a:pt x="130" y="63"/>
                    <a:pt x="130" y="63"/>
                  </a:cubicBezTo>
                  <a:cubicBezTo>
                    <a:pt x="130" y="34"/>
                    <a:pt x="130" y="34"/>
                    <a:pt x="130" y="34"/>
                  </a:cubicBezTo>
                  <a:cubicBezTo>
                    <a:pt x="130" y="16"/>
                    <a:pt x="119" y="1"/>
                    <a:pt x="101" y="1"/>
                  </a:cubicBezTo>
                  <a:cubicBezTo>
                    <a:pt x="82" y="-3"/>
                    <a:pt x="68" y="12"/>
                    <a:pt x="68" y="30"/>
                  </a:cubicBezTo>
                  <a:cubicBezTo>
                    <a:pt x="68" y="63"/>
                    <a:pt x="68" y="63"/>
                    <a:pt x="68" y="63"/>
                  </a:cubicBezTo>
                  <a:cubicBezTo>
                    <a:pt x="35" y="63"/>
                    <a:pt x="35" y="63"/>
                    <a:pt x="35" y="63"/>
                  </a:cubicBezTo>
                  <a:cubicBezTo>
                    <a:pt x="16" y="63"/>
                    <a:pt x="1" y="78"/>
                    <a:pt x="1" y="93"/>
                  </a:cubicBezTo>
                  <a:cubicBezTo>
                    <a:pt x="-2" y="111"/>
                    <a:pt x="13" y="129"/>
                    <a:pt x="35" y="129"/>
                  </a:cubicBezTo>
                  <a:cubicBezTo>
                    <a:pt x="68" y="129"/>
                    <a:pt x="68" y="129"/>
                    <a:pt x="68" y="129"/>
                  </a:cubicBezTo>
                  <a:cubicBezTo>
                    <a:pt x="68" y="159"/>
                    <a:pt x="68" y="159"/>
                    <a:pt x="68" y="159"/>
                  </a:cubicBezTo>
                  <a:cubicBezTo>
                    <a:pt x="68" y="177"/>
                    <a:pt x="79" y="192"/>
                    <a:pt x="93" y="192"/>
                  </a:cubicBezTo>
                  <a:cubicBezTo>
                    <a:pt x="112" y="195"/>
                    <a:pt x="130" y="181"/>
                    <a:pt x="130" y="162"/>
                  </a:cubicBezTo>
                  <a:cubicBezTo>
                    <a:pt x="130" y="129"/>
                    <a:pt x="130" y="129"/>
                    <a:pt x="130" y="129"/>
                  </a:cubicBezTo>
                  <a:cubicBezTo>
                    <a:pt x="163" y="129"/>
                    <a:pt x="163" y="129"/>
                    <a:pt x="163" y="129"/>
                  </a:cubicBezTo>
                  <a:cubicBezTo>
                    <a:pt x="181" y="129"/>
                    <a:pt x="196" y="111"/>
                    <a:pt x="196" y="93"/>
                  </a:cubicBezTo>
                  <a:cubicBezTo>
                    <a:pt x="192" y="78"/>
                    <a:pt x="177" y="63"/>
                    <a:pt x="163" y="63"/>
                  </a:cubicBezTo>
                  <a:close/>
                </a:path>
              </a:pathLst>
            </a:custGeom>
            <a:solidFill>
              <a:schemeClr val="lt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9" name="Google Shape;429;p34"/>
            <p:cNvSpPr/>
            <p:nvPr/>
          </p:nvSpPr>
          <p:spPr>
            <a:xfrm>
              <a:off x="2907892" y="2085103"/>
              <a:ext cx="15582" cy="15335"/>
            </a:xfrm>
            <a:custGeom>
              <a:avLst/>
              <a:gdLst/>
              <a:ahLst/>
              <a:cxnLst/>
              <a:rect l="l" t="t" r="r" b="b"/>
              <a:pathLst>
                <a:path w="63" h="62" extrusionOk="0">
                  <a:moveTo>
                    <a:pt x="30" y="62"/>
                  </a:moveTo>
                  <a:lnTo>
                    <a:pt x="30" y="62"/>
                  </a:lnTo>
                  <a:cubicBezTo>
                    <a:pt x="48" y="62"/>
                    <a:pt x="63" y="51"/>
                    <a:pt x="63" y="33"/>
                  </a:cubicBezTo>
                  <a:cubicBezTo>
                    <a:pt x="63" y="14"/>
                    <a:pt x="48" y="0"/>
                    <a:pt x="30" y="0"/>
                  </a:cubicBezTo>
                  <a:cubicBezTo>
                    <a:pt x="15" y="0"/>
                    <a:pt x="0" y="14"/>
                    <a:pt x="0" y="33"/>
                  </a:cubicBezTo>
                  <a:cubicBezTo>
                    <a:pt x="0" y="51"/>
                    <a:pt x="15" y="62"/>
                    <a:pt x="30"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0" name="Google Shape;430;p34"/>
            <p:cNvSpPr/>
            <p:nvPr/>
          </p:nvSpPr>
          <p:spPr>
            <a:xfrm>
              <a:off x="3125552" y="2410604"/>
              <a:ext cx="15582" cy="15335"/>
            </a:xfrm>
            <a:custGeom>
              <a:avLst/>
              <a:gdLst/>
              <a:ahLst/>
              <a:cxnLst/>
              <a:rect l="l" t="t" r="r" b="b"/>
              <a:pathLst>
                <a:path w="63" h="62" extrusionOk="0">
                  <a:moveTo>
                    <a:pt x="30" y="0"/>
                  </a:moveTo>
                  <a:lnTo>
                    <a:pt x="30" y="0"/>
                  </a:lnTo>
                  <a:cubicBezTo>
                    <a:pt x="15" y="0"/>
                    <a:pt x="0" y="15"/>
                    <a:pt x="0" y="29"/>
                  </a:cubicBezTo>
                  <a:cubicBezTo>
                    <a:pt x="0" y="48"/>
                    <a:pt x="15" y="62"/>
                    <a:pt x="30" y="62"/>
                  </a:cubicBezTo>
                  <a:cubicBezTo>
                    <a:pt x="48" y="62"/>
                    <a:pt x="63" y="48"/>
                    <a:pt x="63" y="29"/>
                  </a:cubicBezTo>
                  <a:cubicBezTo>
                    <a:pt x="63" y="15"/>
                    <a:pt x="48" y="0"/>
                    <a:pt x="3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1" name="Google Shape;431;p34"/>
            <p:cNvSpPr/>
            <p:nvPr/>
          </p:nvSpPr>
          <p:spPr>
            <a:xfrm>
              <a:off x="3011527" y="2443253"/>
              <a:ext cx="15335" cy="15335"/>
            </a:xfrm>
            <a:custGeom>
              <a:avLst/>
              <a:gdLst/>
              <a:ahLst/>
              <a:cxnLst/>
              <a:rect l="l" t="t" r="r" b="b"/>
              <a:pathLst>
                <a:path w="62" h="62" extrusionOk="0">
                  <a:moveTo>
                    <a:pt x="33" y="0"/>
                  </a:moveTo>
                  <a:lnTo>
                    <a:pt x="33" y="0"/>
                  </a:lnTo>
                  <a:cubicBezTo>
                    <a:pt x="14" y="0"/>
                    <a:pt x="0" y="15"/>
                    <a:pt x="0" y="29"/>
                  </a:cubicBezTo>
                  <a:cubicBezTo>
                    <a:pt x="0" y="51"/>
                    <a:pt x="14" y="62"/>
                    <a:pt x="33" y="62"/>
                  </a:cubicBezTo>
                  <a:cubicBezTo>
                    <a:pt x="47" y="62"/>
                    <a:pt x="62" y="48"/>
                    <a:pt x="62" y="29"/>
                  </a:cubicBezTo>
                  <a:cubicBezTo>
                    <a:pt x="62" y="11"/>
                    <a:pt x="47"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5" name="Freeform: Shape 4">
            <a:extLst>
              <a:ext uri="{FF2B5EF4-FFF2-40B4-BE49-F238E27FC236}">
                <a16:creationId xmlns:a16="http://schemas.microsoft.com/office/drawing/2014/main" id="{D32408C4-06E6-045B-FED2-E95F534CC4E3}"/>
              </a:ext>
            </a:extLst>
          </p:cNvPr>
          <p:cNvSpPr/>
          <p:nvPr/>
        </p:nvSpPr>
        <p:spPr>
          <a:xfrm>
            <a:off x="-4661704" y="1375645"/>
            <a:ext cx="16498110" cy="3382471"/>
          </a:xfrm>
          <a:custGeom>
            <a:avLst/>
            <a:gdLst>
              <a:gd name="connsiteX0" fmla="*/ 8323751 w 16498110"/>
              <a:gd name="connsiteY0" fmla="*/ 113290 h 3382471"/>
              <a:gd name="connsiteX1" fmla="*/ 7888183 w 16498110"/>
              <a:gd name="connsiteY1" fmla="*/ 548858 h 3382471"/>
              <a:gd name="connsiteX2" fmla="*/ 7888183 w 16498110"/>
              <a:gd name="connsiteY2" fmla="*/ 2792787 h 3382471"/>
              <a:gd name="connsiteX3" fmla="*/ 8323751 w 16498110"/>
              <a:gd name="connsiteY3" fmla="*/ 3228355 h 3382471"/>
              <a:gd name="connsiteX4" fmla="*/ 10065972 w 16498110"/>
              <a:gd name="connsiteY4" fmla="*/ 3228355 h 3382471"/>
              <a:gd name="connsiteX5" fmla="*/ 10501540 w 16498110"/>
              <a:gd name="connsiteY5" fmla="*/ 2792787 h 3382471"/>
              <a:gd name="connsiteX6" fmla="*/ 10501540 w 16498110"/>
              <a:gd name="connsiteY6" fmla="*/ 548858 h 3382471"/>
              <a:gd name="connsiteX7" fmla="*/ 10065972 w 16498110"/>
              <a:gd name="connsiteY7" fmla="*/ 113290 h 3382471"/>
              <a:gd name="connsiteX8" fmla="*/ 0 w 16498110"/>
              <a:gd name="connsiteY8" fmla="*/ 0 h 3382471"/>
              <a:gd name="connsiteX9" fmla="*/ 16498110 w 16498110"/>
              <a:gd name="connsiteY9" fmla="*/ 0 h 3382471"/>
              <a:gd name="connsiteX10" fmla="*/ 16498110 w 16498110"/>
              <a:gd name="connsiteY10" fmla="*/ 3382471 h 3382471"/>
              <a:gd name="connsiteX11" fmla="*/ 0 w 16498110"/>
              <a:gd name="connsiteY11" fmla="*/ 3382471 h 338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98110" h="3382471">
                <a:moveTo>
                  <a:pt x="8323751" y="113290"/>
                </a:moveTo>
                <a:cubicBezTo>
                  <a:pt x="8083193" y="113290"/>
                  <a:pt x="7888183" y="308300"/>
                  <a:pt x="7888183" y="548858"/>
                </a:cubicBezTo>
                <a:lnTo>
                  <a:pt x="7888183" y="2792787"/>
                </a:lnTo>
                <a:cubicBezTo>
                  <a:pt x="7888183" y="3033345"/>
                  <a:pt x="8083193" y="3228355"/>
                  <a:pt x="8323751" y="3228355"/>
                </a:cubicBezTo>
                <a:lnTo>
                  <a:pt x="10065972" y="3228355"/>
                </a:lnTo>
                <a:cubicBezTo>
                  <a:pt x="10306530" y="3228355"/>
                  <a:pt x="10501540" y="3033345"/>
                  <a:pt x="10501540" y="2792787"/>
                </a:cubicBezTo>
                <a:lnTo>
                  <a:pt x="10501540" y="548858"/>
                </a:lnTo>
                <a:cubicBezTo>
                  <a:pt x="10501540" y="308300"/>
                  <a:pt x="10306530" y="113290"/>
                  <a:pt x="10065972" y="113290"/>
                </a:cubicBezTo>
                <a:close/>
                <a:moveTo>
                  <a:pt x="0" y="0"/>
                </a:moveTo>
                <a:lnTo>
                  <a:pt x="16498110" y="0"/>
                </a:lnTo>
                <a:lnTo>
                  <a:pt x="16498110" y="3382471"/>
                </a:lnTo>
                <a:lnTo>
                  <a:pt x="0" y="3382471"/>
                </a:lnTo>
                <a:close/>
              </a:path>
            </a:pathLst>
          </a:custGeom>
          <a:solidFill>
            <a:srgbClr val="091B1A">
              <a:alpha val="9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7927109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ConceptNet Integration</a:t>
            </a:r>
          </a:p>
        </p:txBody>
      </p:sp>
      <p:sp>
        <p:nvSpPr>
          <p:cNvPr id="399" name="Google Shape;399;p34"/>
          <p:cNvSpPr txBox="1">
            <a:spLocks noGrp="1"/>
          </p:cNvSpPr>
          <p:nvPr>
            <p:ph type="subTitle" idx="4"/>
          </p:nvPr>
        </p:nvSpPr>
        <p:spPr>
          <a:xfrm>
            <a:off x="789263"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ALGORITHM OVERVIEW</a:t>
            </a:r>
            <a:endParaRPr dirty="0"/>
          </a:p>
        </p:txBody>
      </p:sp>
      <p:sp>
        <p:nvSpPr>
          <p:cNvPr id="400" name="Google Shape;400;p34"/>
          <p:cNvSpPr txBox="1">
            <a:spLocks noGrp="1"/>
          </p:cNvSpPr>
          <p:nvPr>
            <p:ph type="subTitle" idx="5"/>
          </p:nvPr>
        </p:nvSpPr>
        <p:spPr>
          <a:xfrm>
            <a:off x="3439952"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WORKING PRINCIPLE</a:t>
            </a:r>
            <a:endParaRPr dirty="0"/>
          </a:p>
        </p:txBody>
      </p:sp>
      <p:sp>
        <p:nvSpPr>
          <p:cNvPr id="401" name="Google Shape;401;p34"/>
          <p:cNvSpPr txBox="1">
            <a:spLocks noGrp="1"/>
          </p:cNvSpPr>
          <p:nvPr>
            <p:ph type="subTitle" idx="1"/>
          </p:nvPr>
        </p:nvSpPr>
        <p:spPr>
          <a:xfrm>
            <a:off x="819697" y="2714125"/>
            <a:ext cx="2157476"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ConceptNet is a large-scale knowledge graph that represents general human knowledge as a network of concepts and relationships.</a:t>
            </a:r>
          </a:p>
          <a:p>
            <a:pPr marL="0" lvl="0" indent="0" algn="l" rtl="0">
              <a:spcBef>
                <a:spcPts val="0"/>
              </a:spcBef>
              <a:spcAft>
                <a:spcPts val="0"/>
              </a:spcAft>
              <a:buNone/>
            </a:pPr>
            <a:r>
              <a:rPr lang="en-US" dirty="0"/>
              <a:t>It contains structured information about various concepts and their interconnections.</a:t>
            </a:r>
          </a:p>
        </p:txBody>
      </p:sp>
      <p:sp>
        <p:nvSpPr>
          <p:cNvPr id="402" name="Google Shape;402;p34"/>
          <p:cNvSpPr txBox="1">
            <a:spLocks noGrp="1"/>
          </p:cNvSpPr>
          <p:nvPr>
            <p:ph type="subTitle" idx="2"/>
          </p:nvPr>
        </p:nvSpPr>
        <p:spPr>
          <a:xfrm>
            <a:off x="3389160" y="2604054"/>
            <a:ext cx="2376637"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ConceptNet provides a rich source of background knowledge that can supplement the understanding of textual content. By querying ConceptNet, the system can access information about common sense relationships, factual knowledge, and conceptual associations.</a:t>
            </a:r>
          </a:p>
        </p:txBody>
      </p:sp>
      <p:sp>
        <p:nvSpPr>
          <p:cNvPr id="403" name="Google Shape;403;p34"/>
          <p:cNvSpPr txBox="1">
            <a:spLocks noGrp="1"/>
          </p:cNvSpPr>
          <p:nvPr>
            <p:ph type="subTitle" idx="3"/>
          </p:nvPr>
        </p:nvSpPr>
        <p:spPr>
          <a:xfrm>
            <a:off x="6090651" y="2654857"/>
            <a:ext cx="2376636"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Integrating ConceptNet enriches the system's semantic analysis capabilities by incorporating external knowledge beyond the input text.</a:t>
            </a:r>
          </a:p>
          <a:p>
            <a:pPr marL="0" lvl="0" indent="0" algn="l" rtl="0">
              <a:spcBef>
                <a:spcPts val="0"/>
              </a:spcBef>
              <a:spcAft>
                <a:spcPts val="0"/>
              </a:spcAft>
              <a:buNone/>
            </a:pPr>
            <a:r>
              <a:rPr lang="en-US" dirty="0"/>
              <a:t>It facilitates the generation of more contextually relevant and conceptually diverse multiple-choice questions.</a:t>
            </a:r>
          </a:p>
        </p:txBody>
      </p:sp>
      <p:sp>
        <p:nvSpPr>
          <p:cNvPr id="404" name="Google Shape;404;p34"/>
          <p:cNvSpPr txBox="1">
            <a:spLocks noGrp="1"/>
          </p:cNvSpPr>
          <p:nvPr>
            <p:ph type="subTitle" idx="6"/>
          </p:nvPr>
        </p:nvSpPr>
        <p:spPr>
          <a:xfrm>
            <a:off x="6090642"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BEN</a:t>
            </a:r>
            <a:r>
              <a:rPr lang="en-IN" dirty="0"/>
              <a:t>E</a:t>
            </a:r>
            <a:r>
              <a:rPr lang="en" dirty="0"/>
              <a:t>FITS OF THIS ALGORITHM</a:t>
            </a:r>
            <a:endParaRPr dirty="0"/>
          </a:p>
        </p:txBody>
      </p:sp>
      <p:grpSp>
        <p:nvGrpSpPr>
          <p:cNvPr id="405" name="Google Shape;405;p34"/>
          <p:cNvGrpSpPr/>
          <p:nvPr/>
        </p:nvGrpSpPr>
        <p:grpSpPr>
          <a:xfrm>
            <a:off x="895899" y="1562546"/>
            <a:ext cx="454721" cy="443268"/>
            <a:chOff x="1430277" y="2028463"/>
            <a:chExt cx="536481" cy="519414"/>
          </a:xfrm>
        </p:grpSpPr>
        <p:sp>
          <p:nvSpPr>
            <p:cNvPr id="406" name="Google Shape;406;p34"/>
            <p:cNvSpPr/>
            <p:nvPr/>
          </p:nvSpPr>
          <p:spPr>
            <a:xfrm>
              <a:off x="1468120" y="2028463"/>
              <a:ext cx="498637" cy="198861"/>
            </a:xfrm>
            <a:custGeom>
              <a:avLst/>
              <a:gdLst/>
              <a:ahLst/>
              <a:cxnLst/>
              <a:rect l="l" t="t" r="r" b="b"/>
              <a:pathLst>
                <a:path w="2016" h="804" extrusionOk="0">
                  <a:moveTo>
                    <a:pt x="1730" y="493"/>
                  </a:moveTo>
                  <a:lnTo>
                    <a:pt x="1730" y="493"/>
                  </a:lnTo>
                  <a:cubicBezTo>
                    <a:pt x="1671" y="353"/>
                    <a:pt x="1517" y="280"/>
                    <a:pt x="1374" y="324"/>
                  </a:cubicBezTo>
                  <a:cubicBezTo>
                    <a:pt x="1271" y="-24"/>
                    <a:pt x="817" y="-116"/>
                    <a:pt x="589" y="170"/>
                  </a:cubicBezTo>
                  <a:cubicBezTo>
                    <a:pt x="443" y="115"/>
                    <a:pt x="274" y="188"/>
                    <a:pt x="212" y="335"/>
                  </a:cubicBezTo>
                  <a:cubicBezTo>
                    <a:pt x="142" y="335"/>
                    <a:pt x="76" y="353"/>
                    <a:pt x="17" y="390"/>
                  </a:cubicBezTo>
                  <a:cubicBezTo>
                    <a:pt x="3" y="401"/>
                    <a:pt x="-5" y="416"/>
                    <a:pt x="3" y="431"/>
                  </a:cubicBezTo>
                  <a:cubicBezTo>
                    <a:pt x="10" y="449"/>
                    <a:pt x="32" y="456"/>
                    <a:pt x="51" y="445"/>
                  </a:cubicBezTo>
                  <a:cubicBezTo>
                    <a:pt x="168" y="368"/>
                    <a:pt x="318" y="390"/>
                    <a:pt x="413" y="482"/>
                  </a:cubicBezTo>
                  <a:cubicBezTo>
                    <a:pt x="424" y="496"/>
                    <a:pt x="443" y="496"/>
                    <a:pt x="457" y="482"/>
                  </a:cubicBezTo>
                  <a:cubicBezTo>
                    <a:pt x="468" y="471"/>
                    <a:pt x="468" y="449"/>
                    <a:pt x="457" y="438"/>
                  </a:cubicBezTo>
                  <a:cubicBezTo>
                    <a:pt x="406" y="390"/>
                    <a:pt x="344" y="357"/>
                    <a:pt x="278" y="343"/>
                  </a:cubicBezTo>
                  <a:cubicBezTo>
                    <a:pt x="336" y="229"/>
                    <a:pt x="476" y="185"/>
                    <a:pt x="589" y="240"/>
                  </a:cubicBezTo>
                  <a:cubicBezTo>
                    <a:pt x="600" y="247"/>
                    <a:pt x="619" y="243"/>
                    <a:pt x="626" y="229"/>
                  </a:cubicBezTo>
                  <a:cubicBezTo>
                    <a:pt x="843" y="-76"/>
                    <a:pt x="1327" y="71"/>
                    <a:pt x="1327" y="452"/>
                  </a:cubicBezTo>
                  <a:cubicBezTo>
                    <a:pt x="1327" y="467"/>
                    <a:pt x="1337" y="482"/>
                    <a:pt x="1356" y="485"/>
                  </a:cubicBezTo>
                  <a:cubicBezTo>
                    <a:pt x="1374" y="485"/>
                    <a:pt x="1392" y="471"/>
                    <a:pt x="1392" y="452"/>
                  </a:cubicBezTo>
                  <a:cubicBezTo>
                    <a:pt x="1392" y="431"/>
                    <a:pt x="1389" y="408"/>
                    <a:pt x="1385" y="387"/>
                  </a:cubicBezTo>
                  <a:cubicBezTo>
                    <a:pt x="1510" y="346"/>
                    <a:pt x="1638" y="416"/>
                    <a:pt x="1679" y="537"/>
                  </a:cubicBezTo>
                  <a:cubicBezTo>
                    <a:pt x="1682" y="551"/>
                    <a:pt x="1697" y="559"/>
                    <a:pt x="1711" y="559"/>
                  </a:cubicBezTo>
                  <a:cubicBezTo>
                    <a:pt x="1862" y="548"/>
                    <a:pt x="1953" y="643"/>
                    <a:pt x="1950" y="771"/>
                  </a:cubicBezTo>
                  <a:cubicBezTo>
                    <a:pt x="1950" y="790"/>
                    <a:pt x="1964" y="804"/>
                    <a:pt x="1983" y="804"/>
                  </a:cubicBezTo>
                  <a:lnTo>
                    <a:pt x="1983" y="804"/>
                  </a:lnTo>
                  <a:cubicBezTo>
                    <a:pt x="2001" y="804"/>
                    <a:pt x="2016" y="790"/>
                    <a:pt x="2016" y="771"/>
                  </a:cubicBezTo>
                  <a:cubicBezTo>
                    <a:pt x="2016" y="617"/>
                    <a:pt x="1909" y="493"/>
                    <a:pt x="1730" y="49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7" name="Google Shape;407;p34"/>
            <p:cNvSpPr/>
            <p:nvPr/>
          </p:nvSpPr>
          <p:spPr>
            <a:xfrm>
              <a:off x="1430277" y="2147928"/>
              <a:ext cx="526340" cy="399949"/>
            </a:xfrm>
            <a:custGeom>
              <a:avLst/>
              <a:gdLst/>
              <a:ahLst/>
              <a:cxnLst/>
              <a:rect l="l" t="t" r="r" b="b"/>
              <a:pathLst>
                <a:path w="2128" h="1617" extrusionOk="0">
                  <a:moveTo>
                    <a:pt x="2114" y="398"/>
                  </a:moveTo>
                  <a:lnTo>
                    <a:pt x="2114" y="398"/>
                  </a:lnTo>
                  <a:cubicBezTo>
                    <a:pt x="2099" y="387"/>
                    <a:pt x="2081" y="395"/>
                    <a:pt x="2070" y="409"/>
                  </a:cubicBezTo>
                  <a:cubicBezTo>
                    <a:pt x="2033" y="468"/>
                    <a:pt x="1967" y="501"/>
                    <a:pt x="1890" y="501"/>
                  </a:cubicBezTo>
                  <a:cubicBezTo>
                    <a:pt x="1450" y="501"/>
                    <a:pt x="1450" y="501"/>
                    <a:pt x="1450" y="501"/>
                  </a:cubicBezTo>
                  <a:cubicBezTo>
                    <a:pt x="1450" y="343"/>
                    <a:pt x="1450" y="343"/>
                    <a:pt x="1450" y="343"/>
                  </a:cubicBezTo>
                  <a:cubicBezTo>
                    <a:pt x="1450" y="332"/>
                    <a:pt x="1443" y="321"/>
                    <a:pt x="1432" y="314"/>
                  </a:cubicBezTo>
                  <a:cubicBezTo>
                    <a:pt x="1292" y="233"/>
                    <a:pt x="1292" y="233"/>
                    <a:pt x="1292" y="233"/>
                  </a:cubicBezTo>
                  <a:cubicBezTo>
                    <a:pt x="1274" y="222"/>
                    <a:pt x="1252" y="230"/>
                    <a:pt x="1245" y="248"/>
                  </a:cubicBezTo>
                  <a:cubicBezTo>
                    <a:pt x="1241" y="263"/>
                    <a:pt x="1248" y="281"/>
                    <a:pt x="1260" y="288"/>
                  </a:cubicBezTo>
                  <a:cubicBezTo>
                    <a:pt x="1384" y="362"/>
                    <a:pt x="1384" y="362"/>
                    <a:pt x="1384" y="362"/>
                  </a:cubicBezTo>
                  <a:cubicBezTo>
                    <a:pt x="1384" y="710"/>
                    <a:pt x="1384" y="710"/>
                    <a:pt x="1384" y="710"/>
                  </a:cubicBezTo>
                  <a:cubicBezTo>
                    <a:pt x="1351" y="728"/>
                    <a:pt x="1116" y="864"/>
                    <a:pt x="1084" y="882"/>
                  </a:cubicBezTo>
                  <a:cubicBezTo>
                    <a:pt x="786" y="710"/>
                    <a:pt x="786" y="710"/>
                    <a:pt x="786" y="710"/>
                  </a:cubicBezTo>
                  <a:cubicBezTo>
                    <a:pt x="786" y="362"/>
                    <a:pt x="786" y="362"/>
                    <a:pt x="786" y="362"/>
                  </a:cubicBezTo>
                  <a:cubicBezTo>
                    <a:pt x="1084" y="189"/>
                    <a:pt x="1084" y="189"/>
                    <a:pt x="1084" y="189"/>
                  </a:cubicBezTo>
                  <a:cubicBezTo>
                    <a:pt x="1138" y="219"/>
                    <a:pt x="1138" y="219"/>
                    <a:pt x="1138" y="219"/>
                  </a:cubicBezTo>
                  <a:cubicBezTo>
                    <a:pt x="1153" y="230"/>
                    <a:pt x="1172" y="226"/>
                    <a:pt x="1179" y="211"/>
                  </a:cubicBezTo>
                  <a:cubicBezTo>
                    <a:pt x="1193" y="197"/>
                    <a:pt x="1186" y="175"/>
                    <a:pt x="1172" y="167"/>
                  </a:cubicBezTo>
                  <a:cubicBezTo>
                    <a:pt x="1102" y="127"/>
                    <a:pt x="1102" y="127"/>
                    <a:pt x="1102" y="127"/>
                  </a:cubicBezTo>
                  <a:cubicBezTo>
                    <a:pt x="1091" y="120"/>
                    <a:pt x="1080" y="120"/>
                    <a:pt x="1069" y="127"/>
                  </a:cubicBezTo>
                  <a:cubicBezTo>
                    <a:pt x="739" y="318"/>
                    <a:pt x="739" y="318"/>
                    <a:pt x="739" y="318"/>
                  </a:cubicBezTo>
                  <a:cubicBezTo>
                    <a:pt x="728" y="321"/>
                    <a:pt x="720" y="332"/>
                    <a:pt x="720" y="343"/>
                  </a:cubicBezTo>
                  <a:cubicBezTo>
                    <a:pt x="720" y="501"/>
                    <a:pt x="720" y="501"/>
                    <a:pt x="720" y="501"/>
                  </a:cubicBezTo>
                  <a:cubicBezTo>
                    <a:pt x="357" y="501"/>
                    <a:pt x="357" y="501"/>
                    <a:pt x="357" y="501"/>
                  </a:cubicBezTo>
                  <a:cubicBezTo>
                    <a:pt x="126" y="501"/>
                    <a:pt x="-13" y="244"/>
                    <a:pt x="112" y="50"/>
                  </a:cubicBezTo>
                  <a:cubicBezTo>
                    <a:pt x="119" y="36"/>
                    <a:pt x="116" y="17"/>
                    <a:pt x="101" y="6"/>
                  </a:cubicBezTo>
                  <a:cubicBezTo>
                    <a:pt x="86" y="-5"/>
                    <a:pt x="68" y="2"/>
                    <a:pt x="57" y="17"/>
                  </a:cubicBezTo>
                  <a:cubicBezTo>
                    <a:pt x="-94" y="252"/>
                    <a:pt x="75" y="567"/>
                    <a:pt x="357" y="567"/>
                  </a:cubicBezTo>
                  <a:cubicBezTo>
                    <a:pt x="552" y="567"/>
                    <a:pt x="552" y="567"/>
                    <a:pt x="552" y="567"/>
                  </a:cubicBezTo>
                  <a:cubicBezTo>
                    <a:pt x="552" y="702"/>
                    <a:pt x="552" y="702"/>
                    <a:pt x="552" y="702"/>
                  </a:cubicBezTo>
                  <a:cubicBezTo>
                    <a:pt x="387" y="702"/>
                    <a:pt x="387" y="702"/>
                    <a:pt x="387" y="702"/>
                  </a:cubicBezTo>
                  <a:cubicBezTo>
                    <a:pt x="376" y="659"/>
                    <a:pt x="332" y="633"/>
                    <a:pt x="288" y="637"/>
                  </a:cubicBezTo>
                  <a:cubicBezTo>
                    <a:pt x="240" y="640"/>
                    <a:pt x="204" y="677"/>
                    <a:pt x="200" y="721"/>
                  </a:cubicBezTo>
                  <a:cubicBezTo>
                    <a:pt x="192" y="780"/>
                    <a:pt x="240" y="831"/>
                    <a:pt x="295" y="831"/>
                  </a:cubicBezTo>
                  <a:cubicBezTo>
                    <a:pt x="339" y="831"/>
                    <a:pt x="376" y="802"/>
                    <a:pt x="387" y="765"/>
                  </a:cubicBezTo>
                  <a:cubicBezTo>
                    <a:pt x="585" y="765"/>
                    <a:pt x="585" y="765"/>
                    <a:pt x="585" y="765"/>
                  </a:cubicBezTo>
                  <a:cubicBezTo>
                    <a:pt x="600" y="765"/>
                    <a:pt x="614" y="750"/>
                    <a:pt x="614" y="732"/>
                  </a:cubicBezTo>
                  <a:cubicBezTo>
                    <a:pt x="614" y="567"/>
                    <a:pt x="614" y="567"/>
                    <a:pt x="614" y="567"/>
                  </a:cubicBezTo>
                  <a:cubicBezTo>
                    <a:pt x="720" y="567"/>
                    <a:pt x="720" y="567"/>
                    <a:pt x="720" y="567"/>
                  </a:cubicBezTo>
                  <a:cubicBezTo>
                    <a:pt x="720" y="912"/>
                    <a:pt x="720" y="912"/>
                    <a:pt x="720" y="912"/>
                  </a:cubicBezTo>
                  <a:cubicBezTo>
                    <a:pt x="644" y="959"/>
                    <a:pt x="644" y="959"/>
                    <a:pt x="644" y="959"/>
                  </a:cubicBezTo>
                  <a:cubicBezTo>
                    <a:pt x="592" y="875"/>
                    <a:pt x="464" y="912"/>
                    <a:pt x="460" y="1007"/>
                  </a:cubicBezTo>
                  <a:cubicBezTo>
                    <a:pt x="460" y="1051"/>
                    <a:pt x="489" y="1095"/>
                    <a:pt x="533" y="1102"/>
                  </a:cubicBezTo>
                  <a:cubicBezTo>
                    <a:pt x="592" y="1117"/>
                    <a:pt x="644" y="1080"/>
                    <a:pt x="654" y="1029"/>
                  </a:cubicBezTo>
                  <a:cubicBezTo>
                    <a:pt x="768" y="956"/>
                    <a:pt x="768" y="956"/>
                    <a:pt x="768" y="956"/>
                  </a:cubicBezTo>
                  <a:cubicBezTo>
                    <a:pt x="779" y="948"/>
                    <a:pt x="786" y="937"/>
                    <a:pt x="786" y="926"/>
                  </a:cubicBezTo>
                  <a:cubicBezTo>
                    <a:pt x="786" y="783"/>
                    <a:pt x="786" y="783"/>
                    <a:pt x="786" y="783"/>
                  </a:cubicBezTo>
                  <a:cubicBezTo>
                    <a:pt x="889" y="846"/>
                    <a:pt x="889" y="846"/>
                    <a:pt x="889" y="846"/>
                  </a:cubicBezTo>
                  <a:cubicBezTo>
                    <a:pt x="889" y="1161"/>
                    <a:pt x="889" y="1161"/>
                    <a:pt x="889" y="1161"/>
                  </a:cubicBezTo>
                  <a:cubicBezTo>
                    <a:pt x="849" y="1161"/>
                    <a:pt x="849" y="1161"/>
                    <a:pt x="849" y="1161"/>
                  </a:cubicBezTo>
                  <a:cubicBezTo>
                    <a:pt x="834" y="1121"/>
                    <a:pt x="794" y="1091"/>
                    <a:pt x="746" y="1099"/>
                  </a:cubicBezTo>
                  <a:cubicBezTo>
                    <a:pt x="702" y="1102"/>
                    <a:pt x="669" y="1135"/>
                    <a:pt x="662" y="1183"/>
                  </a:cubicBezTo>
                  <a:cubicBezTo>
                    <a:pt x="654" y="1242"/>
                    <a:pt x="698" y="1293"/>
                    <a:pt x="757" y="1293"/>
                  </a:cubicBezTo>
                  <a:cubicBezTo>
                    <a:pt x="797" y="1293"/>
                    <a:pt x="834" y="1264"/>
                    <a:pt x="849" y="1227"/>
                  </a:cubicBezTo>
                  <a:cubicBezTo>
                    <a:pt x="922" y="1227"/>
                    <a:pt x="922" y="1227"/>
                    <a:pt x="922" y="1227"/>
                  </a:cubicBezTo>
                  <a:cubicBezTo>
                    <a:pt x="940" y="1227"/>
                    <a:pt x="955" y="1212"/>
                    <a:pt x="955" y="1194"/>
                  </a:cubicBezTo>
                  <a:cubicBezTo>
                    <a:pt x="955" y="882"/>
                    <a:pt x="955" y="882"/>
                    <a:pt x="955" y="882"/>
                  </a:cubicBezTo>
                  <a:cubicBezTo>
                    <a:pt x="1050" y="937"/>
                    <a:pt x="1050" y="937"/>
                    <a:pt x="1050" y="937"/>
                  </a:cubicBezTo>
                  <a:cubicBezTo>
                    <a:pt x="1050" y="1322"/>
                    <a:pt x="1050" y="1322"/>
                    <a:pt x="1050" y="1322"/>
                  </a:cubicBezTo>
                  <a:cubicBezTo>
                    <a:pt x="1050" y="1333"/>
                    <a:pt x="1054" y="1341"/>
                    <a:pt x="1061" y="1348"/>
                  </a:cubicBezTo>
                  <a:cubicBezTo>
                    <a:pt x="1193" y="1476"/>
                    <a:pt x="1193" y="1476"/>
                    <a:pt x="1193" y="1476"/>
                  </a:cubicBezTo>
                  <a:lnTo>
                    <a:pt x="1193" y="1476"/>
                  </a:lnTo>
                  <a:cubicBezTo>
                    <a:pt x="1157" y="1550"/>
                    <a:pt x="1219" y="1634"/>
                    <a:pt x="1304" y="1615"/>
                  </a:cubicBezTo>
                  <a:cubicBezTo>
                    <a:pt x="1340" y="1608"/>
                    <a:pt x="1366" y="1579"/>
                    <a:pt x="1373" y="1542"/>
                  </a:cubicBezTo>
                  <a:cubicBezTo>
                    <a:pt x="1392" y="1458"/>
                    <a:pt x="1307" y="1399"/>
                    <a:pt x="1237" y="1432"/>
                  </a:cubicBezTo>
                  <a:lnTo>
                    <a:pt x="1237" y="1432"/>
                  </a:lnTo>
                  <a:cubicBezTo>
                    <a:pt x="1113" y="1311"/>
                    <a:pt x="1113" y="1311"/>
                    <a:pt x="1113" y="1311"/>
                  </a:cubicBezTo>
                  <a:cubicBezTo>
                    <a:pt x="1113" y="937"/>
                    <a:pt x="1113" y="937"/>
                    <a:pt x="1113" y="937"/>
                  </a:cubicBezTo>
                  <a:cubicBezTo>
                    <a:pt x="1216" y="879"/>
                    <a:pt x="1216" y="879"/>
                    <a:pt x="1216" y="879"/>
                  </a:cubicBezTo>
                  <a:cubicBezTo>
                    <a:pt x="1216" y="1062"/>
                    <a:pt x="1216" y="1062"/>
                    <a:pt x="1216" y="1062"/>
                  </a:cubicBezTo>
                  <a:cubicBezTo>
                    <a:pt x="1216" y="1069"/>
                    <a:pt x="1219" y="1073"/>
                    <a:pt x="1223" y="1080"/>
                  </a:cubicBezTo>
                  <a:cubicBezTo>
                    <a:pt x="1325" y="1220"/>
                    <a:pt x="1322" y="1212"/>
                    <a:pt x="1325" y="1216"/>
                  </a:cubicBezTo>
                  <a:cubicBezTo>
                    <a:pt x="1289" y="1286"/>
                    <a:pt x="1351" y="1370"/>
                    <a:pt x="1436" y="1351"/>
                  </a:cubicBezTo>
                  <a:cubicBezTo>
                    <a:pt x="1472" y="1344"/>
                    <a:pt x="1498" y="1319"/>
                    <a:pt x="1509" y="1282"/>
                  </a:cubicBezTo>
                  <a:cubicBezTo>
                    <a:pt x="1527" y="1198"/>
                    <a:pt x="1439" y="1135"/>
                    <a:pt x="1369" y="1172"/>
                  </a:cubicBezTo>
                  <a:cubicBezTo>
                    <a:pt x="1278" y="1051"/>
                    <a:pt x="1278" y="1051"/>
                    <a:pt x="1278" y="1051"/>
                  </a:cubicBezTo>
                  <a:cubicBezTo>
                    <a:pt x="1278" y="842"/>
                    <a:pt x="1278" y="842"/>
                    <a:pt x="1278" y="842"/>
                  </a:cubicBezTo>
                  <a:cubicBezTo>
                    <a:pt x="1384" y="783"/>
                    <a:pt x="1384" y="783"/>
                    <a:pt x="1384" y="783"/>
                  </a:cubicBezTo>
                  <a:cubicBezTo>
                    <a:pt x="1384" y="934"/>
                    <a:pt x="1384" y="934"/>
                    <a:pt x="1384" y="934"/>
                  </a:cubicBezTo>
                  <a:cubicBezTo>
                    <a:pt x="1384" y="941"/>
                    <a:pt x="1388" y="952"/>
                    <a:pt x="1395" y="956"/>
                  </a:cubicBezTo>
                  <a:cubicBezTo>
                    <a:pt x="1516" y="1058"/>
                    <a:pt x="1516" y="1058"/>
                    <a:pt x="1516" y="1058"/>
                  </a:cubicBezTo>
                  <a:cubicBezTo>
                    <a:pt x="1524" y="1110"/>
                    <a:pt x="1575" y="1150"/>
                    <a:pt x="1633" y="1135"/>
                  </a:cubicBezTo>
                  <a:cubicBezTo>
                    <a:pt x="1677" y="1124"/>
                    <a:pt x="1710" y="1084"/>
                    <a:pt x="1707" y="1040"/>
                  </a:cubicBezTo>
                  <a:cubicBezTo>
                    <a:pt x="1707" y="945"/>
                    <a:pt x="1582" y="908"/>
                    <a:pt x="1531" y="985"/>
                  </a:cubicBezTo>
                  <a:cubicBezTo>
                    <a:pt x="1450" y="919"/>
                    <a:pt x="1450" y="919"/>
                    <a:pt x="1450" y="919"/>
                  </a:cubicBezTo>
                  <a:cubicBezTo>
                    <a:pt x="1450" y="567"/>
                    <a:pt x="1450" y="567"/>
                    <a:pt x="1450" y="567"/>
                  </a:cubicBezTo>
                  <a:cubicBezTo>
                    <a:pt x="1545" y="567"/>
                    <a:pt x="1545" y="567"/>
                    <a:pt x="1545" y="567"/>
                  </a:cubicBezTo>
                  <a:cubicBezTo>
                    <a:pt x="1545" y="732"/>
                    <a:pt x="1545" y="732"/>
                    <a:pt x="1545" y="732"/>
                  </a:cubicBezTo>
                  <a:cubicBezTo>
                    <a:pt x="1545" y="750"/>
                    <a:pt x="1560" y="765"/>
                    <a:pt x="1578" y="765"/>
                  </a:cubicBezTo>
                  <a:cubicBezTo>
                    <a:pt x="1846" y="765"/>
                    <a:pt x="1846" y="765"/>
                    <a:pt x="1846" y="765"/>
                  </a:cubicBezTo>
                  <a:cubicBezTo>
                    <a:pt x="1861" y="805"/>
                    <a:pt x="1901" y="835"/>
                    <a:pt x="1949" y="831"/>
                  </a:cubicBezTo>
                  <a:cubicBezTo>
                    <a:pt x="1993" y="824"/>
                    <a:pt x="2029" y="791"/>
                    <a:pt x="2037" y="743"/>
                  </a:cubicBezTo>
                  <a:cubicBezTo>
                    <a:pt x="2044" y="684"/>
                    <a:pt x="1996" y="637"/>
                    <a:pt x="1938" y="637"/>
                  </a:cubicBezTo>
                  <a:cubicBezTo>
                    <a:pt x="1897" y="637"/>
                    <a:pt x="1861" y="662"/>
                    <a:pt x="1846" y="702"/>
                  </a:cubicBezTo>
                  <a:cubicBezTo>
                    <a:pt x="1608" y="702"/>
                    <a:pt x="1608" y="702"/>
                    <a:pt x="1608" y="702"/>
                  </a:cubicBezTo>
                  <a:cubicBezTo>
                    <a:pt x="1608" y="567"/>
                    <a:pt x="1608" y="567"/>
                    <a:pt x="1608" y="567"/>
                  </a:cubicBezTo>
                  <a:cubicBezTo>
                    <a:pt x="1890" y="567"/>
                    <a:pt x="1890" y="567"/>
                    <a:pt x="1890" y="567"/>
                  </a:cubicBezTo>
                  <a:cubicBezTo>
                    <a:pt x="1993" y="567"/>
                    <a:pt x="2073" y="523"/>
                    <a:pt x="2125" y="442"/>
                  </a:cubicBezTo>
                  <a:cubicBezTo>
                    <a:pt x="2132" y="428"/>
                    <a:pt x="2128" y="406"/>
                    <a:pt x="2114" y="398"/>
                  </a:cubicBezTo>
                  <a:moveTo>
                    <a:pt x="295" y="765"/>
                  </a:moveTo>
                  <a:lnTo>
                    <a:pt x="295" y="765"/>
                  </a:lnTo>
                  <a:cubicBezTo>
                    <a:pt x="277" y="765"/>
                    <a:pt x="262" y="750"/>
                    <a:pt x="262" y="732"/>
                  </a:cubicBezTo>
                  <a:cubicBezTo>
                    <a:pt x="262" y="714"/>
                    <a:pt x="277" y="699"/>
                    <a:pt x="295" y="699"/>
                  </a:cubicBezTo>
                  <a:cubicBezTo>
                    <a:pt x="317" y="699"/>
                    <a:pt x="332" y="714"/>
                    <a:pt x="332" y="732"/>
                  </a:cubicBezTo>
                  <a:cubicBezTo>
                    <a:pt x="332" y="750"/>
                    <a:pt x="317" y="765"/>
                    <a:pt x="295" y="765"/>
                  </a:cubicBezTo>
                  <a:moveTo>
                    <a:pt x="559" y="1044"/>
                  </a:moveTo>
                  <a:lnTo>
                    <a:pt x="559" y="1044"/>
                  </a:lnTo>
                  <a:cubicBezTo>
                    <a:pt x="541" y="1044"/>
                    <a:pt x="526" y="1029"/>
                    <a:pt x="526" y="1011"/>
                  </a:cubicBezTo>
                  <a:cubicBezTo>
                    <a:pt x="526" y="992"/>
                    <a:pt x="541" y="978"/>
                    <a:pt x="559" y="978"/>
                  </a:cubicBezTo>
                  <a:cubicBezTo>
                    <a:pt x="577" y="978"/>
                    <a:pt x="592" y="992"/>
                    <a:pt x="592" y="1011"/>
                  </a:cubicBezTo>
                  <a:cubicBezTo>
                    <a:pt x="592" y="1029"/>
                    <a:pt x="577" y="1044"/>
                    <a:pt x="559" y="1044"/>
                  </a:cubicBezTo>
                  <a:moveTo>
                    <a:pt x="753" y="1227"/>
                  </a:moveTo>
                  <a:lnTo>
                    <a:pt x="753" y="1227"/>
                  </a:lnTo>
                  <a:cubicBezTo>
                    <a:pt x="735" y="1227"/>
                    <a:pt x="720" y="1212"/>
                    <a:pt x="720" y="1194"/>
                  </a:cubicBezTo>
                  <a:cubicBezTo>
                    <a:pt x="720" y="1172"/>
                    <a:pt x="735" y="1157"/>
                    <a:pt x="753" y="1157"/>
                  </a:cubicBezTo>
                  <a:cubicBezTo>
                    <a:pt x="772" y="1157"/>
                    <a:pt x="786" y="1172"/>
                    <a:pt x="786" y="1194"/>
                  </a:cubicBezTo>
                  <a:cubicBezTo>
                    <a:pt x="786" y="1212"/>
                    <a:pt x="772" y="1227"/>
                    <a:pt x="753" y="1227"/>
                  </a:cubicBezTo>
                  <a:moveTo>
                    <a:pt x="1281" y="1487"/>
                  </a:moveTo>
                  <a:lnTo>
                    <a:pt x="1281" y="1487"/>
                  </a:lnTo>
                  <a:cubicBezTo>
                    <a:pt x="1300" y="1487"/>
                    <a:pt x="1314" y="1502"/>
                    <a:pt x="1314" y="1520"/>
                  </a:cubicBezTo>
                  <a:cubicBezTo>
                    <a:pt x="1314" y="1539"/>
                    <a:pt x="1300" y="1553"/>
                    <a:pt x="1281" y="1553"/>
                  </a:cubicBezTo>
                  <a:cubicBezTo>
                    <a:pt x="1263" y="1553"/>
                    <a:pt x="1248" y="1539"/>
                    <a:pt x="1248" y="1520"/>
                  </a:cubicBezTo>
                  <a:cubicBezTo>
                    <a:pt x="1248" y="1502"/>
                    <a:pt x="1263" y="1487"/>
                    <a:pt x="1281" y="1487"/>
                  </a:cubicBezTo>
                  <a:moveTo>
                    <a:pt x="1413" y="1223"/>
                  </a:moveTo>
                  <a:lnTo>
                    <a:pt x="1413" y="1223"/>
                  </a:lnTo>
                  <a:cubicBezTo>
                    <a:pt x="1432" y="1223"/>
                    <a:pt x="1446" y="1238"/>
                    <a:pt x="1446" y="1256"/>
                  </a:cubicBezTo>
                  <a:cubicBezTo>
                    <a:pt x="1446" y="1278"/>
                    <a:pt x="1432" y="1293"/>
                    <a:pt x="1413" y="1293"/>
                  </a:cubicBezTo>
                  <a:cubicBezTo>
                    <a:pt x="1395" y="1293"/>
                    <a:pt x="1380" y="1278"/>
                    <a:pt x="1380" y="1256"/>
                  </a:cubicBezTo>
                  <a:cubicBezTo>
                    <a:pt x="1380" y="1238"/>
                    <a:pt x="1395" y="1223"/>
                    <a:pt x="1413" y="1223"/>
                  </a:cubicBezTo>
                  <a:moveTo>
                    <a:pt x="1612" y="1007"/>
                  </a:moveTo>
                  <a:lnTo>
                    <a:pt x="1612" y="1007"/>
                  </a:lnTo>
                  <a:cubicBezTo>
                    <a:pt x="1630" y="1007"/>
                    <a:pt x="1644" y="1022"/>
                    <a:pt x="1644" y="1040"/>
                  </a:cubicBezTo>
                  <a:cubicBezTo>
                    <a:pt x="1644" y="1058"/>
                    <a:pt x="1630" y="1077"/>
                    <a:pt x="1612" y="1077"/>
                  </a:cubicBezTo>
                  <a:cubicBezTo>
                    <a:pt x="1593" y="1077"/>
                    <a:pt x="1578" y="1058"/>
                    <a:pt x="1578" y="1040"/>
                  </a:cubicBezTo>
                  <a:cubicBezTo>
                    <a:pt x="1578" y="1022"/>
                    <a:pt x="1593" y="1007"/>
                    <a:pt x="1612" y="1007"/>
                  </a:cubicBezTo>
                  <a:moveTo>
                    <a:pt x="1938" y="699"/>
                  </a:moveTo>
                  <a:lnTo>
                    <a:pt x="1938" y="699"/>
                  </a:lnTo>
                  <a:cubicBezTo>
                    <a:pt x="1956" y="699"/>
                    <a:pt x="1974" y="714"/>
                    <a:pt x="1974" y="732"/>
                  </a:cubicBezTo>
                  <a:cubicBezTo>
                    <a:pt x="1974" y="750"/>
                    <a:pt x="1956" y="765"/>
                    <a:pt x="1938" y="765"/>
                  </a:cubicBezTo>
                  <a:cubicBezTo>
                    <a:pt x="1920" y="765"/>
                    <a:pt x="1905" y="750"/>
                    <a:pt x="1905" y="732"/>
                  </a:cubicBezTo>
                  <a:cubicBezTo>
                    <a:pt x="1905" y="714"/>
                    <a:pt x="1920" y="699"/>
                    <a:pt x="1938" y="699"/>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8" name="Google Shape;408;p34"/>
            <p:cNvSpPr/>
            <p:nvPr/>
          </p:nvSpPr>
          <p:spPr>
            <a:xfrm>
              <a:off x="1648184" y="2244638"/>
              <a:ext cx="59856" cy="71729"/>
            </a:xfrm>
            <a:custGeom>
              <a:avLst/>
              <a:gdLst/>
              <a:ahLst/>
              <a:cxnLst/>
              <a:rect l="l" t="t" r="r" b="b"/>
              <a:pathLst>
                <a:path w="242" h="290" extrusionOk="0">
                  <a:moveTo>
                    <a:pt x="89" y="22"/>
                  </a:moveTo>
                  <a:lnTo>
                    <a:pt x="89" y="22"/>
                  </a:lnTo>
                  <a:lnTo>
                    <a:pt x="89" y="22"/>
                  </a:lnTo>
                  <a:cubicBezTo>
                    <a:pt x="1" y="246"/>
                    <a:pt x="1" y="246"/>
                    <a:pt x="1" y="246"/>
                  </a:cubicBezTo>
                  <a:cubicBezTo>
                    <a:pt x="-3" y="264"/>
                    <a:pt x="4" y="282"/>
                    <a:pt x="23" y="290"/>
                  </a:cubicBezTo>
                  <a:cubicBezTo>
                    <a:pt x="41" y="293"/>
                    <a:pt x="56" y="282"/>
                    <a:pt x="63" y="268"/>
                  </a:cubicBezTo>
                  <a:cubicBezTo>
                    <a:pt x="74" y="235"/>
                    <a:pt x="74" y="235"/>
                    <a:pt x="74" y="235"/>
                  </a:cubicBezTo>
                  <a:cubicBezTo>
                    <a:pt x="169" y="235"/>
                    <a:pt x="169" y="235"/>
                    <a:pt x="169" y="235"/>
                  </a:cubicBezTo>
                  <a:cubicBezTo>
                    <a:pt x="180" y="268"/>
                    <a:pt x="180" y="268"/>
                    <a:pt x="180" y="268"/>
                  </a:cubicBezTo>
                  <a:cubicBezTo>
                    <a:pt x="188" y="286"/>
                    <a:pt x="206" y="293"/>
                    <a:pt x="221" y="286"/>
                  </a:cubicBezTo>
                  <a:cubicBezTo>
                    <a:pt x="239" y="282"/>
                    <a:pt x="247" y="264"/>
                    <a:pt x="239" y="246"/>
                  </a:cubicBezTo>
                  <a:cubicBezTo>
                    <a:pt x="155" y="22"/>
                    <a:pt x="155" y="22"/>
                    <a:pt x="155" y="22"/>
                  </a:cubicBezTo>
                  <a:cubicBezTo>
                    <a:pt x="144" y="-7"/>
                    <a:pt x="100" y="-7"/>
                    <a:pt x="89" y="22"/>
                  </a:cubicBezTo>
                  <a:moveTo>
                    <a:pt x="100" y="169"/>
                  </a:moveTo>
                  <a:lnTo>
                    <a:pt x="100" y="169"/>
                  </a:lnTo>
                  <a:cubicBezTo>
                    <a:pt x="122" y="110"/>
                    <a:pt x="122" y="110"/>
                    <a:pt x="122" y="110"/>
                  </a:cubicBezTo>
                  <a:cubicBezTo>
                    <a:pt x="144" y="169"/>
                    <a:pt x="144" y="169"/>
                    <a:pt x="144" y="169"/>
                  </a:cubicBezTo>
                  <a:lnTo>
                    <a:pt x="100" y="16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9" name="Google Shape;409;p34"/>
            <p:cNvSpPr/>
            <p:nvPr/>
          </p:nvSpPr>
          <p:spPr>
            <a:xfrm>
              <a:off x="1727333" y="2243649"/>
              <a:ext cx="15335" cy="72718"/>
            </a:xfrm>
            <a:custGeom>
              <a:avLst/>
              <a:gdLst/>
              <a:ahLst/>
              <a:cxnLst/>
              <a:rect l="l" t="t" r="r" b="b"/>
              <a:pathLst>
                <a:path w="62" h="294" extrusionOk="0">
                  <a:moveTo>
                    <a:pt x="62" y="261"/>
                  </a:moveTo>
                  <a:lnTo>
                    <a:pt x="62" y="261"/>
                  </a:lnTo>
                  <a:cubicBezTo>
                    <a:pt x="62" y="33"/>
                    <a:pt x="62" y="33"/>
                    <a:pt x="62" y="33"/>
                  </a:cubicBezTo>
                  <a:cubicBezTo>
                    <a:pt x="62" y="19"/>
                    <a:pt x="51" y="4"/>
                    <a:pt x="33" y="0"/>
                  </a:cubicBezTo>
                  <a:cubicBezTo>
                    <a:pt x="15" y="0"/>
                    <a:pt x="0" y="15"/>
                    <a:pt x="0" y="33"/>
                  </a:cubicBezTo>
                  <a:cubicBezTo>
                    <a:pt x="0" y="261"/>
                    <a:pt x="0" y="261"/>
                    <a:pt x="0" y="261"/>
                  </a:cubicBezTo>
                  <a:cubicBezTo>
                    <a:pt x="0" y="275"/>
                    <a:pt x="11" y="290"/>
                    <a:pt x="25" y="294"/>
                  </a:cubicBezTo>
                  <a:cubicBezTo>
                    <a:pt x="44" y="294"/>
                    <a:pt x="62" y="279"/>
                    <a:pt x="62" y="26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10" name="Google Shape;410;p34"/>
          <p:cNvGrpSpPr/>
          <p:nvPr/>
        </p:nvGrpSpPr>
        <p:grpSpPr>
          <a:xfrm>
            <a:off x="6195238" y="1555580"/>
            <a:ext cx="454092" cy="457199"/>
            <a:chOff x="2122831" y="2020795"/>
            <a:chExt cx="535738" cy="535738"/>
          </a:xfrm>
        </p:grpSpPr>
        <p:sp>
          <p:nvSpPr>
            <p:cNvPr id="411" name="Google Shape;411;p34"/>
            <p:cNvSpPr/>
            <p:nvPr/>
          </p:nvSpPr>
          <p:spPr>
            <a:xfrm>
              <a:off x="2122831" y="2020795"/>
              <a:ext cx="535738" cy="535738"/>
            </a:xfrm>
            <a:custGeom>
              <a:avLst/>
              <a:gdLst/>
              <a:ahLst/>
              <a:cxnLst/>
              <a:rect l="l" t="t" r="r" b="b"/>
              <a:pathLst>
                <a:path w="2166" h="2166" extrusionOk="0">
                  <a:moveTo>
                    <a:pt x="2078" y="392"/>
                  </a:moveTo>
                  <a:lnTo>
                    <a:pt x="2078" y="392"/>
                  </a:lnTo>
                  <a:cubicBezTo>
                    <a:pt x="1048" y="392"/>
                    <a:pt x="1048" y="392"/>
                    <a:pt x="1048" y="392"/>
                  </a:cubicBezTo>
                  <a:cubicBezTo>
                    <a:pt x="1048" y="315"/>
                    <a:pt x="1048" y="315"/>
                    <a:pt x="1048" y="315"/>
                  </a:cubicBezTo>
                  <a:cubicBezTo>
                    <a:pt x="1048" y="304"/>
                    <a:pt x="1044" y="293"/>
                    <a:pt x="1033" y="289"/>
                  </a:cubicBezTo>
                  <a:cubicBezTo>
                    <a:pt x="538" y="3"/>
                    <a:pt x="538" y="3"/>
                    <a:pt x="538" y="3"/>
                  </a:cubicBezTo>
                  <a:cubicBezTo>
                    <a:pt x="531" y="-1"/>
                    <a:pt x="520" y="-1"/>
                    <a:pt x="509" y="3"/>
                  </a:cubicBezTo>
                  <a:cubicBezTo>
                    <a:pt x="264" y="146"/>
                    <a:pt x="264" y="146"/>
                    <a:pt x="264" y="146"/>
                  </a:cubicBezTo>
                  <a:cubicBezTo>
                    <a:pt x="249" y="154"/>
                    <a:pt x="241" y="172"/>
                    <a:pt x="249" y="186"/>
                  </a:cubicBezTo>
                  <a:cubicBezTo>
                    <a:pt x="256" y="205"/>
                    <a:pt x="278" y="212"/>
                    <a:pt x="293" y="201"/>
                  </a:cubicBezTo>
                  <a:cubicBezTo>
                    <a:pt x="524" y="69"/>
                    <a:pt x="524" y="69"/>
                    <a:pt x="524" y="69"/>
                  </a:cubicBezTo>
                  <a:cubicBezTo>
                    <a:pt x="953" y="315"/>
                    <a:pt x="953" y="315"/>
                    <a:pt x="953" y="315"/>
                  </a:cubicBezTo>
                  <a:cubicBezTo>
                    <a:pt x="524" y="564"/>
                    <a:pt x="524" y="564"/>
                    <a:pt x="524" y="564"/>
                  </a:cubicBezTo>
                  <a:cubicBezTo>
                    <a:pt x="95" y="315"/>
                    <a:pt x="95" y="315"/>
                    <a:pt x="95" y="315"/>
                  </a:cubicBezTo>
                  <a:cubicBezTo>
                    <a:pt x="172" y="271"/>
                    <a:pt x="172" y="271"/>
                    <a:pt x="172" y="271"/>
                  </a:cubicBezTo>
                  <a:cubicBezTo>
                    <a:pt x="186" y="263"/>
                    <a:pt x="194" y="245"/>
                    <a:pt x="186" y="230"/>
                  </a:cubicBezTo>
                  <a:cubicBezTo>
                    <a:pt x="179" y="212"/>
                    <a:pt x="157" y="205"/>
                    <a:pt x="142" y="216"/>
                  </a:cubicBezTo>
                  <a:cubicBezTo>
                    <a:pt x="14" y="289"/>
                    <a:pt x="14" y="289"/>
                    <a:pt x="14" y="289"/>
                  </a:cubicBezTo>
                  <a:cubicBezTo>
                    <a:pt x="7" y="293"/>
                    <a:pt x="0" y="304"/>
                    <a:pt x="0" y="315"/>
                  </a:cubicBezTo>
                  <a:cubicBezTo>
                    <a:pt x="0" y="887"/>
                    <a:pt x="0" y="887"/>
                    <a:pt x="0" y="887"/>
                  </a:cubicBezTo>
                  <a:cubicBezTo>
                    <a:pt x="0" y="898"/>
                    <a:pt x="7" y="909"/>
                    <a:pt x="14" y="912"/>
                  </a:cubicBezTo>
                  <a:cubicBezTo>
                    <a:pt x="509" y="1198"/>
                    <a:pt x="509" y="1198"/>
                    <a:pt x="509" y="1198"/>
                  </a:cubicBezTo>
                  <a:cubicBezTo>
                    <a:pt x="520" y="1206"/>
                    <a:pt x="531" y="1206"/>
                    <a:pt x="542" y="1198"/>
                  </a:cubicBezTo>
                  <a:cubicBezTo>
                    <a:pt x="593" y="1169"/>
                    <a:pt x="593" y="1169"/>
                    <a:pt x="593" y="1169"/>
                  </a:cubicBezTo>
                  <a:cubicBezTo>
                    <a:pt x="593" y="1686"/>
                    <a:pt x="593" y="1686"/>
                    <a:pt x="593" y="1686"/>
                  </a:cubicBezTo>
                  <a:cubicBezTo>
                    <a:pt x="593" y="1734"/>
                    <a:pt x="630" y="1770"/>
                    <a:pt x="678" y="1770"/>
                  </a:cubicBezTo>
                  <a:cubicBezTo>
                    <a:pt x="1121" y="1770"/>
                    <a:pt x="1121" y="1770"/>
                    <a:pt x="1121" y="1770"/>
                  </a:cubicBezTo>
                  <a:cubicBezTo>
                    <a:pt x="1088" y="1972"/>
                    <a:pt x="1088" y="1972"/>
                    <a:pt x="1088" y="1972"/>
                  </a:cubicBezTo>
                  <a:cubicBezTo>
                    <a:pt x="1022" y="1972"/>
                    <a:pt x="1022" y="1972"/>
                    <a:pt x="1022" y="1972"/>
                  </a:cubicBezTo>
                  <a:cubicBezTo>
                    <a:pt x="986" y="1972"/>
                    <a:pt x="960" y="1997"/>
                    <a:pt x="960" y="2031"/>
                  </a:cubicBezTo>
                  <a:cubicBezTo>
                    <a:pt x="960" y="2133"/>
                    <a:pt x="960" y="2133"/>
                    <a:pt x="960" y="2133"/>
                  </a:cubicBezTo>
                  <a:cubicBezTo>
                    <a:pt x="960" y="2152"/>
                    <a:pt x="975" y="2166"/>
                    <a:pt x="993" y="2166"/>
                  </a:cubicBezTo>
                  <a:cubicBezTo>
                    <a:pt x="1440" y="2166"/>
                    <a:pt x="1440" y="2166"/>
                    <a:pt x="1440" y="2166"/>
                  </a:cubicBezTo>
                  <a:cubicBezTo>
                    <a:pt x="1448" y="2166"/>
                    <a:pt x="1451" y="2163"/>
                    <a:pt x="1455" y="2159"/>
                  </a:cubicBezTo>
                  <a:cubicBezTo>
                    <a:pt x="1477" y="2133"/>
                    <a:pt x="1459" y="2100"/>
                    <a:pt x="1433" y="2100"/>
                  </a:cubicBezTo>
                  <a:cubicBezTo>
                    <a:pt x="1022" y="2100"/>
                    <a:pt x="1022" y="2100"/>
                    <a:pt x="1022" y="2100"/>
                  </a:cubicBezTo>
                  <a:cubicBezTo>
                    <a:pt x="1022" y="2034"/>
                    <a:pt x="1022" y="2034"/>
                    <a:pt x="1022" y="2034"/>
                  </a:cubicBezTo>
                  <a:cubicBezTo>
                    <a:pt x="1642" y="2034"/>
                    <a:pt x="1642" y="2034"/>
                    <a:pt x="1642" y="2034"/>
                  </a:cubicBezTo>
                  <a:cubicBezTo>
                    <a:pt x="1642" y="2038"/>
                    <a:pt x="1642" y="2038"/>
                    <a:pt x="1642" y="2038"/>
                  </a:cubicBezTo>
                  <a:cubicBezTo>
                    <a:pt x="1642" y="2034"/>
                    <a:pt x="1642" y="2034"/>
                    <a:pt x="1642" y="2034"/>
                  </a:cubicBezTo>
                  <a:cubicBezTo>
                    <a:pt x="1730" y="2034"/>
                    <a:pt x="1730" y="2034"/>
                    <a:pt x="1730" y="2034"/>
                  </a:cubicBezTo>
                  <a:cubicBezTo>
                    <a:pt x="1730" y="2100"/>
                    <a:pt x="1730" y="2100"/>
                    <a:pt x="1730" y="2100"/>
                  </a:cubicBezTo>
                  <a:cubicBezTo>
                    <a:pt x="1572" y="2100"/>
                    <a:pt x="1572" y="2100"/>
                    <a:pt x="1572" y="2100"/>
                  </a:cubicBezTo>
                  <a:cubicBezTo>
                    <a:pt x="1554" y="2104"/>
                    <a:pt x="1539" y="2119"/>
                    <a:pt x="1539" y="2137"/>
                  </a:cubicBezTo>
                  <a:cubicBezTo>
                    <a:pt x="1539" y="2152"/>
                    <a:pt x="1554" y="2166"/>
                    <a:pt x="1572" y="2166"/>
                  </a:cubicBezTo>
                  <a:cubicBezTo>
                    <a:pt x="1734" y="2166"/>
                    <a:pt x="1734" y="2166"/>
                    <a:pt x="1734" y="2166"/>
                  </a:cubicBezTo>
                  <a:cubicBezTo>
                    <a:pt x="1767" y="2166"/>
                    <a:pt x="1796" y="2104"/>
                    <a:pt x="1796" y="2104"/>
                  </a:cubicBezTo>
                  <a:cubicBezTo>
                    <a:pt x="1796" y="2031"/>
                    <a:pt x="1796" y="2031"/>
                    <a:pt x="1796" y="2031"/>
                  </a:cubicBezTo>
                  <a:cubicBezTo>
                    <a:pt x="1796" y="1997"/>
                    <a:pt x="1770" y="1972"/>
                    <a:pt x="1737" y="1972"/>
                  </a:cubicBezTo>
                  <a:cubicBezTo>
                    <a:pt x="1671" y="1972"/>
                    <a:pt x="1671" y="1972"/>
                    <a:pt x="1671" y="1972"/>
                  </a:cubicBezTo>
                  <a:cubicBezTo>
                    <a:pt x="1638" y="1770"/>
                    <a:pt x="1638" y="1770"/>
                    <a:pt x="1638" y="1770"/>
                  </a:cubicBezTo>
                  <a:cubicBezTo>
                    <a:pt x="2078" y="1770"/>
                    <a:pt x="2078" y="1770"/>
                    <a:pt x="2078" y="1770"/>
                  </a:cubicBezTo>
                  <a:cubicBezTo>
                    <a:pt x="2126" y="1770"/>
                    <a:pt x="2166" y="1734"/>
                    <a:pt x="2166" y="1686"/>
                  </a:cubicBezTo>
                  <a:cubicBezTo>
                    <a:pt x="2166" y="480"/>
                    <a:pt x="2166" y="480"/>
                    <a:pt x="2166" y="480"/>
                  </a:cubicBezTo>
                  <a:cubicBezTo>
                    <a:pt x="2166" y="432"/>
                    <a:pt x="2126" y="392"/>
                    <a:pt x="2078" y="392"/>
                  </a:cubicBezTo>
                  <a:moveTo>
                    <a:pt x="557" y="1114"/>
                  </a:moveTo>
                  <a:lnTo>
                    <a:pt x="557" y="1114"/>
                  </a:lnTo>
                  <a:cubicBezTo>
                    <a:pt x="557" y="619"/>
                    <a:pt x="557" y="619"/>
                    <a:pt x="557" y="619"/>
                  </a:cubicBezTo>
                  <a:cubicBezTo>
                    <a:pt x="986" y="374"/>
                    <a:pt x="986" y="374"/>
                    <a:pt x="986" y="374"/>
                  </a:cubicBezTo>
                  <a:cubicBezTo>
                    <a:pt x="986" y="868"/>
                    <a:pt x="986" y="868"/>
                    <a:pt x="986" y="868"/>
                  </a:cubicBezTo>
                  <a:lnTo>
                    <a:pt x="557" y="1114"/>
                  </a:lnTo>
                  <a:moveTo>
                    <a:pt x="62" y="374"/>
                  </a:moveTo>
                  <a:lnTo>
                    <a:pt x="62" y="374"/>
                  </a:lnTo>
                  <a:cubicBezTo>
                    <a:pt x="491" y="619"/>
                    <a:pt x="491" y="619"/>
                    <a:pt x="491" y="619"/>
                  </a:cubicBezTo>
                  <a:cubicBezTo>
                    <a:pt x="491" y="1114"/>
                    <a:pt x="491" y="1114"/>
                    <a:pt x="491" y="1114"/>
                  </a:cubicBezTo>
                  <a:cubicBezTo>
                    <a:pt x="62" y="868"/>
                    <a:pt x="62" y="868"/>
                    <a:pt x="62" y="868"/>
                  </a:cubicBezTo>
                  <a:lnTo>
                    <a:pt x="62" y="374"/>
                  </a:lnTo>
                  <a:moveTo>
                    <a:pt x="1602" y="1972"/>
                  </a:moveTo>
                  <a:lnTo>
                    <a:pt x="1602" y="1972"/>
                  </a:lnTo>
                  <a:cubicBezTo>
                    <a:pt x="1154" y="1972"/>
                    <a:pt x="1154" y="1972"/>
                    <a:pt x="1154" y="1972"/>
                  </a:cubicBezTo>
                  <a:cubicBezTo>
                    <a:pt x="1187" y="1770"/>
                    <a:pt x="1187" y="1770"/>
                    <a:pt x="1187" y="1770"/>
                  </a:cubicBezTo>
                  <a:cubicBezTo>
                    <a:pt x="1569" y="1770"/>
                    <a:pt x="1569" y="1770"/>
                    <a:pt x="1569" y="1770"/>
                  </a:cubicBezTo>
                  <a:lnTo>
                    <a:pt x="1602" y="1972"/>
                  </a:lnTo>
                  <a:moveTo>
                    <a:pt x="2104" y="1686"/>
                  </a:moveTo>
                  <a:lnTo>
                    <a:pt x="2104" y="1686"/>
                  </a:lnTo>
                  <a:cubicBezTo>
                    <a:pt x="2104" y="1697"/>
                    <a:pt x="2093" y="1708"/>
                    <a:pt x="2078" y="1708"/>
                  </a:cubicBezTo>
                  <a:cubicBezTo>
                    <a:pt x="678" y="1708"/>
                    <a:pt x="678" y="1708"/>
                    <a:pt x="678" y="1708"/>
                  </a:cubicBezTo>
                  <a:cubicBezTo>
                    <a:pt x="667" y="1708"/>
                    <a:pt x="656" y="1697"/>
                    <a:pt x="656" y="1686"/>
                  </a:cubicBezTo>
                  <a:cubicBezTo>
                    <a:pt x="656" y="1136"/>
                    <a:pt x="656" y="1136"/>
                    <a:pt x="656" y="1136"/>
                  </a:cubicBezTo>
                  <a:cubicBezTo>
                    <a:pt x="722" y="1096"/>
                    <a:pt x="722" y="1096"/>
                    <a:pt x="722" y="1096"/>
                  </a:cubicBezTo>
                  <a:cubicBezTo>
                    <a:pt x="722" y="1609"/>
                    <a:pt x="722" y="1609"/>
                    <a:pt x="722" y="1609"/>
                  </a:cubicBezTo>
                  <a:cubicBezTo>
                    <a:pt x="722" y="1627"/>
                    <a:pt x="736" y="1642"/>
                    <a:pt x="755" y="1642"/>
                  </a:cubicBezTo>
                  <a:cubicBezTo>
                    <a:pt x="2001" y="1642"/>
                    <a:pt x="2001" y="1642"/>
                    <a:pt x="2001" y="1642"/>
                  </a:cubicBezTo>
                  <a:cubicBezTo>
                    <a:pt x="2020" y="1642"/>
                    <a:pt x="2034" y="1627"/>
                    <a:pt x="2034" y="1609"/>
                  </a:cubicBezTo>
                  <a:cubicBezTo>
                    <a:pt x="2034" y="806"/>
                    <a:pt x="2034" y="806"/>
                    <a:pt x="2034" y="806"/>
                  </a:cubicBezTo>
                  <a:cubicBezTo>
                    <a:pt x="2034" y="788"/>
                    <a:pt x="2023" y="773"/>
                    <a:pt x="2005" y="773"/>
                  </a:cubicBezTo>
                  <a:cubicBezTo>
                    <a:pt x="1987" y="769"/>
                    <a:pt x="1972" y="784"/>
                    <a:pt x="1972" y="802"/>
                  </a:cubicBezTo>
                  <a:cubicBezTo>
                    <a:pt x="1972" y="1576"/>
                    <a:pt x="1972" y="1576"/>
                    <a:pt x="1972" y="1576"/>
                  </a:cubicBezTo>
                  <a:cubicBezTo>
                    <a:pt x="788" y="1576"/>
                    <a:pt x="788" y="1576"/>
                    <a:pt x="788" y="1576"/>
                  </a:cubicBezTo>
                  <a:cubicBezTo>
                    <a:pt x="788" y="1059"/>
                    <a:pt x="788" y="1059"/>
                    <a:pt x="788" y="1059"/>
                  </a:cubicBezTo>
                  <a:cubicBezTo>
                    <a:pt x="1033" y="916"/>
                    <a:pt x="1033" y="916"/>
                    <a:pt x="1033" y="916"/>
                  </a:cubicBezTo>
                  <a:cubicBezTo>
                    <a:pt x="1044" y="909"/>
                    <a:pt x="1048" y="898"/>
                    <a:pt x="1048" y="887"/>
                  </a:cubicBezTo>
                  <a:cubicBezTo>
                    <a:pt x="1048" y="594"/>
                    <a:pt x="1048" y="594"/>
                    <a:pt x="1048" y="594"/>
                  </a:cubicBezTo>
                  <a:cubicBezTo>
                    <a:pt x="1972" y="594"/>
                    <a:pt x="1972" y="594"/>
                    <a:pt x="1972" y="594"/>
                  </a:cubicBezTo>
                  <a:cubicBezTo>
                    <a:pt x="1972" y="667"/>
                    <a:pt x="1972" y="667"/>
                    <a:pt x="1972" y="667"/>
                  </a:cubicBezTo>
                  <a:cubicBezTo>
                    <a:pt x="1972" y="681"/>
                    <a:pt x="1983" y="696"/>
                    <a:pt x="1998" y="700"/>
                  </a:cubicBezTo>
                  <a:cubicBezTo>
                    <a:pt x="2020" y="700"/>
                    <a:pt x="2034" y="685"/>
                    <a:pt x="2034" y="667"/>
                  </a:cubicBezTo>
                  <a:cubicBezTo>
                    <a:pt x="2034" y="560"/>
                    <a:pt x="2034" y="560"/>
                    <a:pt x="2034" y="560"/>
                  </a:cubicBezTo>
                  <a:cubicBezTo>
                    <a:pt x="2034" y="542"/>
                    <a:pt x="2020" y="527"/>
                    <a:pt x="2001" y="527"/>
                  </a:cubicBezTo>
                  <a:cubicBezTo>
                    <a:pt x="1048" y="527"/>
                    <a:pt x="1048" y="527"/>
                    <a:pt x="1048" y="527"/>
                  </a:cubicBezTo>
                  <a:cubicBezTo>
                    <a:pt x="1048" y="458"/>
                    <a:pt x="1048" y="458"/>
                    <a:pt x="1048" y="458"/>
                  </a:cubicBezTo>
                  <a:cubicBezTo>
                    <a:pt x="2078" y="458"/>
                    <a:pt x="2078" y="458"/>
                    <a:pt x="2078" y="458"/>
                  </a:cubicBezTo>
                  <a:cubicBezTo>
                    <a:pt x="2093" y="458"/>
                    <a:pt x="2104" y="465"/>
                    <a:pt x="2104" y="480"/>
                  </a:cubicBezTo>
                  <a:lnTo>
                    <a:pt x="2104" y="1686"/>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2" name="Google Shape;412;p34"/>
            <p:cNvSpPr/>
            <p:nvPr/>
          </p:nvSpPr>
          <p:spPr>
            <a:xfrm>
              <a:off x="2403811" y="2185771"/>
              <a:ext cx="180558" cy="205540"/>
            </a:xfrm>
            <a:custGeom>
              <a:avLst/>
              <a:gdLst/>
              <a:ahLst/>
              <a:cxnLst/>
              <a:rect l="l" t="t" r="r" b="b"/>
              <a:pathLst>
                <a:path w="730" h="831" extrusionOk="0">
                  <a:moveTo>
                    <a:pt x="715" y="198"/>
                  </a:moveTo>
                  <a:lnTo>
                    <a:pt x="715" y="198"/>
                  </a:lnTo>
                  <a:cubicBezTo>
                    <a:pt x="381" y="7"/>
                    <a:pt x="381" y="7"/>
                    <a:pt x="381" y="7"/>
                  </a:cubicBezTo>
                  <a:cubicBezTo>
                    <a:pt x="378" y="3"/>
                    <a:pt x="374" y="0"/>
                    <a:pt x="367" y="0"/>
                  </a:cubicBezTo>
                  <a:lnTo>
                    <a:pt x="367" y="0"/>
                  </a:lnTo>
                  <a:lnTo>
                    <a:pt x="367" y="0"/>
                  </a:lnTo>
                  <a:lnTo>
                    <a:pt x="367" y="0"/>
                  </a:lnTo>
                  <a:lnTo>
                    <a:pt x="367" y="0"/>
                  </a:lnTo>
                  <a:lnTo>
                    <a:pt x="363" y="0"/>
                  </a:lnTo>
                  <a:lnTo>
                    <a:pt x="363" y="0"/>
                  </a:lnTo>
                  <a:lnTo>
                    <a:pt x="363" y="0"/>
                  </a:lnTo>
                  <a:lnTo>
                    <a:pt x="363" y="0"/>
                  </a:lnTo>
                  <a:cubicBezTo>
                    <a:pt x="359" y="0"/>
                    <a:pt x="352" y="3"/>
                    <a:pt x="348" y="7"/>
                  </a:cubicBezTo>
                  <a:cubicBezTo>
                    <a:pt x="18" y="198"/>
                    <a:pt x="18" y="198"/>
                    <a:pt x="18" y="198"/>
                  </a:cubicBezTo>
                  <a:cubicBezTo>
                    <a:pt x="7" y="201"/>
                    <a:pt x="0" y="212"/>
                    <a:pt x="0" y="223"/>
                  </a:cubicBezTo>
                  <a:cubicBezTo>
                    <a:pt x="0" y="608"/>
                    <a:pt x="0" y="608"/>
                    <a:pt x="0" y="608"/>
                  </a:cubicBezTo>
                  <a:cubicBezTo>
                    <a:pt x="0" y="619"/>
                    <a:pt x="7" y="630"/>
                    <a:pt x="18" y="634"/>
                  </a:cubicBezTo>
                  <a:cubicBezTo>
                    <a:pt x="348" y="828"/>
                    <a:pt x="348" y="828"/>
                    <a:pt x="348" y="828"/>
                  </a:cubicBezTo>
                  <a:cubicBezTo>
                    <a:pt x="359" y="832"/>
                    <a:pt x="370" y="832"/>
                    <a:pt x="381" y="828"/>
                  </a:cubicBezTo>
                  <a:cubicBezTo>
                    <a:pt x="715" y="634"/>
                    <a:pt x="715" y="634"/>
                    <a:pt x="715" y="634"/>
                  </a:cubicBezTo>
                  <a:cubicBezTo>
                    <a:pt x="722" y="630"/>
                    <a:pt x="730" y="619"/>
                    <a:pt x="730" y="608"/>
                  </a:cubicBezTo>
                  <a:cubicBezTo>
                    <a:pt x="730" y="223"/>
                    <a:pt x="730" y="223"/>
                    <a:pt x="730" y="223"/>
                  </a:cubicBezTo>
                  <a:cubicBezTo>
                    <a:pt x="730" y="212"/>
                    <a:pt x="722" y="201"/>
                    <a:pt x="715" y="198"/>
                  </a:cubicBezTo>
                  <a:moveTo>
                    <a:pt x="367" y="381"/>
                  </a:moveTo>
                  <a:lnTo>
                    <a:pt x="367" y="381"/>
                  </a:lnTo>
                  <a:cubicBezTo>
                    <a:pt x="99" y="223"/>
                    <a:pt x="99" y="223"/>
                    <a:pt x="99" y="223"/>
                  </a:cubicBezTo>
                  <a:cubicBezTo>
                    <a:pt x="367" y="69"/>
                    <a:pt x="367" y="69"/>
                    <a:pt x="367" y="69"/>
                  </a:cubicBezTo>
                  <a:cubicBezTo>
                    <a:pt x="634" y="223"/>
                    <a:pt x="634" y="223"/>
                    <a:pt x="634" y="223"/>
                  </a:cubicBezTo>
                  <a:lnTo>
                    <a:pt x="367" y="381"/>
                  </a:lnTo>
                  <a:moveTo>
                    <a:pt x="66" y="282"/>
                  </a:moveTo>
                  <a:lnTo>
                    <a:pt x="66" y="282"/>
                  </a:lnTo>
                  <a:cubicBezTo>
                    <a:pt x="330" y="436"/>
                    <a:pt x="330" y="436"/>
                    <a:pt x="330" y="436"/>
                  </a:cubicBezTo>
                  <a:cubicBezTo>
                    <a:pt x="330" y="744"/>
                    <a:pt x="330" y="744"/>
                    <a:pt x="330" y="744"/>
                  </a:cubicBezTo>
                  <a:cubicBezTo>
                    <a:pt x="66" y="590"/>
                    <a:pt x="66" y="590"/>
                    <a:pt x="66" y="590"/>
                  </a:cubicBezTo>
                  <a:lnTo>
                    <a:pt x="66" y="282"/>
                  </a:lnTo>
                  <a:moveTo>
                    <a:pt x="400" y="744"/>
                  </a:moveTo>
                  <a:lnTo>
                    <a:pt x="400" y="744"/>
                  </a:lnTo>
                  <a:cubicBezTo>
                    <a:pt x="400" y="436"/>
                    <a:pt x="400" y="436"/>
                    <a:pt x="400" y="436"/>
                  </a:cubicBezTo>
                  <a:cubicBezTo>
                    <a:pt x="667" y="282"/>
                    <a:pt x="667" y="282"/>
                    <a:pt x="667" y="282"/>
                  </a:cubicBezTo>
                  <a:cubicBezTo>
                    <a:pt x="667" y="590"/>
                    <a:pt x="667" y="590"/>
                    <a:pt x="667" y="590"/>
                  </a:cubicBezTo>
                  <a:lnTo>
                    <a:pt x="400" y="74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3" name="Google Shape;413;p34"/>
            <p:cNvSpPr/>
            <p:nvPr/>
          </p:nvSpPr>
          <p:spPr>
            <a:xfrm>
              <a:off x="2540838" y="2309936"/>
              <a:ext cx="16324" cy="15335"/>
            </a:xfrm>
            <a:custGeom>
              <a:avLst/>
              <a:gdLst/>
              <a:ahLst/>
              <a:cxnLst/>
              <a:rect l="l" t="t" r="r" b="b"/>
              <a:pathLst>
                <a:path w="66" h="62" extrusionOk="0">
                  <a:moveTo>
                    <a:pt x="66" y="33"/>
                  </a:moveTo>
                  <a:lnTo>
                    <a:pt x="66" y="33"/>
                  </a:lnTo>
                  <a:cubicBezTo>
                    <a:pt x="66" y="11"/>
                    <a:pt x="47" y="0"/>
                    <a:pt x="33" y="0"/>
                  </a:cubicBezTo>
                  <a:cubicBezTo>
                    <a:pt x="18" y="0"/>
                    <a:pt x="0" y="7"/>
                    <a:pt x="0" y="29"/>
                  </a:cubicBezTo>
                  <a:cubicBezTo>
                    <a:pt x="0" y="51"/>
                    <a:pt x="18" y="62"/>
                    <a:pt x="33" y="62"/>
                  </a:cubicBezTo>
                  <a:cubicBezTo>
                    <a:pt x="47" y="62"/>
                    <a:pt x="66" y="51"/>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4" name="Google Shape;414;p34"/>
            <p:cNvSpPr/>
            <p:nvPr/>
          </p:nvSpPr>
          <p:spPr>
            <a:xfrm>
              <a:off x="2513630" y="2293612"/>
              <a:ext cx="16324" cy="16324"/>
            </a:xfrm>
            <a:custGeom>
              <a:avLst/>
              <a:gdLst/>
              <a:ahLst/>
              <a:cxnLst/>
              <a:rect l="l" t="t" r="r" b="b"/>
              <a:pathLst>
                <a:path w="66" h="66" extrusionOk="0">
                  <a:moveTo>
                    <a:pt x="66" y="33"/>
                  </a:moveTo>
                  <a:lnTo>
                    <a:pt x="66" y="33"/>
                  </a:lnTo>
                  <a:cubicBezTo>
                    <a:pt x="66" y="15"/>
                    <a:pt x="47" y="0"/>
                    <a:pt x="33" y="0"/>
                  </a:cubicBezTo>
                  <a:cubicBezTo>
                    <a:pt x="18" y="0"/>
                    <a:pt x="0" y="11"/>
                    <a:pt x="0" y="33"/>
                  </a:cubicBezTo>
                  <a:cubicBezTo>
                    <a:pt x="0" y="55"/>
                    <a:pt x="18" y="66"/>
                    <a:pt x="33" y="66"/>
                  </a:cubicBezTo>
                  <a:cubicBezTo>
                    <a:pt x="47" y="66"/>
                    <a:pt x="66" y="55"/>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5" name="Google Shape;415;p34"/>
            <p:cNvSpPr/>
            <p:nvPr/>
          </p:nvSpPr>
          <p:spPr>
            <a:xfrm>
              <a:off x="2431018" y="2309936"/>
              <a:ext cx="17314" cy="15335"/>
            </a:xfrm>
            <a:custGeom>
              <a:avLst/>
              <a:gdLst/>
              <a:ahLst/>
              <a:cxnLst/>
              <a:rect l="l" t="t" r="r" b="b"/>
              <a:pathLst>
                <a:path w="70" h="62" extrusionOk="0">
                  <a:moveTo>
                    <a:pt x="37" y="0"/>
                  </a:moveTo>
                  <a:lnTo>
                    <a:pt x="37" y="0"/>
                  </a:lnTo>
                  <a:cubicBezTo>
                    <a:pt x="22" y="0"/>
                    <a:pt x="0" y="11"/>
                    <a:pt x="0" y="33"/>
                  </a:cubicBezTo>
                  <a:cubicBezTo>
                    <a:pt x="0" y="55"/>
                    <a:pt x="22" y="62"/>
                    <a:pt x="33" y="62"/>
                  </a:cubicBezTo>
                  <a:cubicBezTo>
                    <a:pt x="48" y="62"/>
                    <a:pt x="70" y="51"/>
                    <a:pt x="70" y="29"/>
                  </a:cubicBezTo>
                  <a:cubicBezTo>
                    <a:pt x="70" y="7"/>
                    <a:pt x="48" y="0"/>
                    <a:pt x="37"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6" name="Google Shape;416;p34"/>
            <p:cNvSpPr/>
            <p:nvPr/>
          </p:nvSpPr>
          <p:spPr>
            <a:xfrm>
              <a:off x="2459215" y="2293612"/>
              <a:ext cx="16324" cy="16324"/>
            </a:xfrm>
            <a:custGeom>
              <a:avLst/>
              <a:gdLst/>
              <a:ahLst/>
              <a:cxnLst/>
              <a:rect l="l" t="t" r="r" b="b"/>
              <a:pathLst>
                <a:path w="66" h="66" extrusionOk="0">
                  <a:moveTo>
                    <a:pt x="66" y="33"/>
                  </a:moveTo>
                  <a:lnTo>
                    <a:pt x="66" y="33"/>
                  </a:lnTo>
                  <a:cubicBezTo>
                    <a:pt x="66" y="11"/>
                    <a:pt x="44" y="0"/>
                    <a:pt x="33" y="0"/>
                  </a:cubicBezTo>
                  <a:cubicBezTo>
                    <a:pt x="18" y="0"/>
                    <a:pt x="0" y="15"/>
                    <a:pt x="0" y="33"/>
                  </a:cubicBezTo>
                  <a:cubicBezTo>
                    <a:pt x="0" y="55"/>
                    <a:pt x="18" y="66"/>
                    <a:pt x="29" y="66"/>
                  </a:cubicBezTo>
                  <a:cubicBezTo>
                    <a:pt x="44" y="66"/>
                    <a:pt x="66" y="55"/>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7" name="Google Shape;417;p34"/>
            <p:cNvSpPr/>
            <p:nvPr/>
          </p:nvSpPr>
          <p:spPr>
            <a:xfrm>
              <a:off x="2486423" y="2217431"/>
              <a:ext cx="15582" cy="16324"/>
            </a:xfrm>
            <a:custGeom>
              <a:avLst/>
              <a:gdLst/>
              <a:ahLst/>
              <a:cxnLst/>
              <a:rect l="l" t="t" r="r" b="b"/>
              <a:pathLst>
                <a:path w="63" h="66" extrusionOk="0">
                  <a:moveTo>
                    <a:pt x="33" y="0"/>
                  </a:moveTo>
                  <a:lnTo>
                    <a:pt x="33" y="0"/>
                  </a:lnTo>
                  <a:cubicBezTo>
                    <a:pt x="-11" y="0"/>
                    <a:pt x="-11" y="66"/>
                    <a:pt x="33" y="66"/>
                  </a:cubicBezTo>
                  <a:cubicBezTo>
                    <a:pt x="73" y="66"/>
                    <a:pt x="73"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8" name="Google Shape;418;p34"/>
            <p:cNvSpPr/>
            <p:nvPr/>
          </p:nvSpPr>
          <p:spPr>
            <a:xfrm>
              <a:off x="2486423" y="2249090"/>
              <a:ext cx="15582" cy="16324"/>
            </a:xfrm>
            <a:custGeom>
              <a:avLst/>
              <a:gdLst/>
              <a:ahLst/>
              <a:cxnLst/>
              <a:rect l="l" t="t" r="r" b="b"/>
              <a:pathLst>
                <a:path w="63" h="66" extrusionOk="0">
                  <a:moveTo>
                    <a:pt x="33" y="0"/>
                  </a:moveTo>
                  <a:lnTo>
                    <a:pt x="33" y="0"/>
                  </a:lnTo>
                  <a:cubicBezTo>
                    <a:pt x="-11" y="0"/>
                    <a:pt x="-11" y="66"/>
                    <a:pt x="33" y="66"/>
                  </a:cubicBezTo>
                  <a:cubicBezTo>
                    <a:pt x="73" y="66"/>
                    <a:pt x="73"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9" name="Google Shape;419;p34"/>
            <p:cNvSpPr/>
            <p:nvPr/>
          </p:nvSpPr>
          <p:spPr>
            <a:xfrm>
              <a:off x="2333813" y="2297322"/>
              <a:ext cx="48231" cy="15335"/>
            </a:xfrm>
            <a:custGeom>
              <a:avLst/>
              <a:gdLst/>
              <a:ahLst/>
              <a:cxnLst/>
              <a:rect l="l" t="t" r="r" b="b"/>
              <a:pathLst>
                <a:path w="195" h="62" extrusionOk="0">
                  <a:moveTo>
                    <a:pt x="162" y="0"/>
                  </a:moveTo>
                  <a:lnTo>
                    <a:pt x="162" y="0"/>
                  </a:lnTo>
                  <a:cubicBezTo>
                    <a:pt x="34" y="0"/>
                    <a:pt x="34" y="0"/>
                    <a:pt x="34" y="0"/>
                  </a:cubicBezTo>
                  <a:cubicBezTo>
                    <a:pt x="19" y="0"/>
                    <a:pt x="4" y="11"/>
                    <a:pt x="1" y="25"/>
                  </a:cubicBezTo>
                  <a:cubicBezTo>
                    <a:pt x="-3" y="44"/>
                    <a:pt x="12" y="62"/>
                    <a:pt x="34" y="62"/>
                  </a:cubicBezTo>
                  <a:cubicBezTo>
                    <a:pt x="162" y="62"/>
                    <a:pt x="162" y="62"/>
                    <a:pt x="162" y="62"/>
                  </a:cubicBezTo>
                  <a:cubicBezTo>
                    <a:pt x="180" y="62"/>
                    <a:pt x="195" y="51"/>
                    <a:pt x="195" y="33"/>
                  </a:cubicBezTo>
                  <a:cubicBezTo>
                    <a:pt x="199" y="14"/>
                    <a:pt x="184" y="0"/>
                    <a:pt x="16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0" name="Google Shape;420;p34"/>
            <p:cNvSpPr/>
            <p:nvPr/>
          </p:nvSpPr>
          <p:spPr>
            <a:xfrm>
              <a:off x="2333813" y="2328981"/>
              <a:ext cx="48231" cy="16324"/>
            </a:xfrm>
            <a:custGeom>
              <a:avLst/>
              <a:gdLst/>
              <a:ahLst/>
              <a:cxnLst/>
              <a:rect l="l" t="t" r="r" b="b"/>
              <a:pathLst>
                <a:path w="195" h="66" extrusionOk="0">
                  <a:moveTo>
                    <a:pt x="162" y="0"/>
                  </a:moveTo>
                  <a:lnTo>
                    <a:pt x="162" y="0"/>
                  </a:lnTo>
                  <a:cubicBezTo>
                    <a:pt x="34" y="0"/>
                    <a:pt x="34" y="0"/>
                    <a:pt x="34" y="0"/>
                  </a:cubicBezTo>
                  <a:cubicBezTo>
                    <a:pt x="19" y="0"/>
                    <a:pt x="4" y="15"/>
                    <a:pt x="1" y="29"/>
                  </a:cubicBezTo>
                  <a:cubicBezTo>
                    <a:pt x="-3" y="48"/>
                    <a:pt x="12" y="66"/>
                    <a:pt x="34" y="66"/>
                  </a:cubicBezTo>
                  <a:cubicBezTo>
                    <a:pt x="162" y="66"/>
                    <a:pt x="162" y="66"/>
                    <a:pt x="162" y="66"/>
                  </a:cubicBezTo>
                  <a:cubicBezTo>
                    <a:pt x="180" y="66"/>
                    <a:pt x="195" y="51"/>
                    <a:pt x="195" y="37"/>
                  </a:cubicBezTo>
                  <a:cubicBezTo>
                    <a:pt x="199" y="18"/>
                    <a:pt x="184" y="0"/>
                    <a:pt x="16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1" name="Google Shape;421;p34"/>
            <p:cNvSpPr/>
            <p:nvPr/>
          </p:nvSpPr>
          <p:spPr>
            <a:xfrm>
              <a:off x="2333813" y="2361630"/>
              <a:ext cx="35617" cy="15335"/>
            </a:xfrm>
            <a:custGeom>
              <a:avLst/>
              <a:gdLst/>
              <a:ahLst/>
              <a:cxnLst/>
              <a:rect l="l" t="t" r="r" b="b"/>
              <a:pathLst>
                <a:path w="144" h="62" extrusionOk="0">
                  <a:moveTo>
                    <a:pt x="114" y="0"/>
                  </a:moveTo>
                  <a:lnTo>
                    <a:pt x="114" y="0"/>
                  </a:lnTo>
                  <a:cubicBezTo>
                    <a:pt x="34" y="0"/>
                    <a:pt x="34" y="0"/>
                    <a:pt x="34" y="0"/>
                  </a:cubicBezTo>
                  <a:cubicBezTo>
                    <a:pt x="19" y="0"/>
                    <a:pt x="4" y="11"/>
                    <a:pt x="1" y="29"/>
                  </a:cubicBezTo>
                  <a:cubicBezTo>
                    <a:pt x="-3" y="48"/>
                    <a:pt x="12" y="62"/>
                    <a:pt x="34" y="62"/>
                  </a:cubicBezTo>
                  <a:cubicBezTo>
                    <a:pt x="114" y="62"/>
                    <a:pt x="114" y="62"/>
                    <a:pt x="114" y="62"/>
                  </a:cubicBezTo>
                  <a:cubicBezTo>
                    <a:pt x="129" y="62"/>
                    <a:pt x="144" y="51"/>
                    <a:pt x="144" y="37"/>
                  </a:cubicBezTo>
                  <a:cubicBezTo>
                    <a:pt x="147" y="18"/>
                    <a:pt x="133" y="0"/>
                    <a:pt x="114"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2" name="Google Shape;422;p34"/>
            <p:cNvSpPr/>
            <p:nvPr/>
          </p:nvSpPr>
          <p:spPr>
            <a:xfrm>
              <a:off x="2341975" y="2041572"/>
              <a:ext cx="121691" cy="69750"/>
            </a:xfrm>
            <a:custGeom>
              <a:avLst/>
              <a:gdLst/>
              <a:ahLst/>
              <a:cxnLst/>
              <a:rect l="l" t="t" r="r" b="b"/>
              <a:pathLst>
                <a:path w="492" h="282" extrusionOk="0">
                  <a:moveTo>
                    <a:pt x="34" y="62"/>
                  </a:moveTo>
                  <a:lnTo>
                    <a:pt x="34" y="62"/>
                  </a:lnTo>
                  <a:cubicBezTo>
                    <a:pt x="411" y="62"/>
                    <a:pt x="411" y="62"/>
                    <a:pt x="411" y="62"/>
                  </a:cubicBezTo>
                  <a:cubicBezTo>
                    <a:pt x="422" y="62"/>
                    <a:pt x="430" y="73"/>
                    <a:pt x="430" y="80"/>
                  </a:cubicBezTo>
                  <a:cubicBezTo>
                    <a:pt x="430" y="260"/>
                    <a:pt x="430" y="260"/>
                    <a:pt x="430" y="260"/>
                  </a:cubicBezTo>
                  <a:cubicBezTo>
                    <a:pt x="430" y="264"/>
                    <a:pt x="430" y="267"/>
                    <a:pt x="430" y="267"/>
                  </a:cubicBezTo>
                  <a:cubicBezTo>
                    <a:pt x="459" y="297"/>
                    <a:pt x="492" y="278"/>
                    <a:pt x="492" y="249"/>
                  </a:cubicBezTo>
                  <a:cubicBezTo>
                    <a:pt x="492" y="33"/>
                    <a:pt x="492" y="33"/>
                    <a:pt x="492" y="33"/>
                  </a:cubicBezTo>
                  <a:cubicBezTo>
                    <a:pt x="492" y="14"/>
                    <a:pt x="477" y="0"/>
                    <a:pt x="459" y="0"/>
                  </a:cubicBezTo>
                  <a:cubicBezTo>
                    <a:pt x="19" y="0"/>
                    <a:pt x="19" y="0"/>
                    <a:pt x="19" y="0"/>
                  </a:cubicBezTo>
                  <a:cubicBezTo>
                    <a:pt x="19" y="0"/>
                    <a:pt x="15" y="0"/>
                    <a:pt x="15" y="3"/>
                  </a:cubicBezTo>
                  <a:cubicBezTo>
                    <a:pt x="-14" y="29"/>
                    <a:pt x="4" y="62"/>
                    <a:pt x="34" y="6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3" name="Google Shape;423;p34"/>
            <p:cNvSpPr/>
            <p:nvPr/>
          </p:nvSpPr>
          <p:spPr>
            <a:xfrm>
              <a:off x="2139898" y="2272835"/>
              <a:ext cx="115508" cy="88795"/>
            </a:xfrm>
            <a:custGeom>
              <a:avLst/>
              <a:gdLst/>
              <a:ahLst/>
              <a:cxnLst/>
              <a:rect l="l" t="t" r="r" b="b"/>
              <a:pathLst>
                <a:path w="467" h="359" extrusionOk="0">
                  <a:moveTo>
                    <a:pt x="436" y="297"/>
                  </a:moveTo>
                  <a:lnTo>
                    <a:pt x="436" y="297"/>
                  </a:lnTo>
                  <a:cubicBezTo>
                    <a:pt x="81" y="297"/>
                    <a:pt x="81" y="297"/>
                    <a:pt x="81" y="297"/>
                  </a:cubicBezTo>
                  <a:cubicBezTo>
                    <a:pt x="70" y="297"/>
                    <a:pt x="63" y="289"/>
                    <a:pt x="63" y="278"/>
                  </a:cubicBezTo>
                  <a:cubicBezTo>
                    <a:pt x="63" y="22"/>
                    <a:pt x="63" y="22"/>
                    <a:pt x="63" y="22"/>
                  </a:cubicBezTo>
                  <a:cubicBezTo>
                    <a:pt x="63" y="18"/>
                    <a:pt x="63" y="18"/>
                    <a:pt x="59" y="14"/>
                  </a:cubicBezTo>
                  <a:cubicBezTo>
                    <a:pt x="33" y="-15"/>
                    <a:pt x="0" y="7"/>
                    <a:pt x="0" y="33"/>
                  </a:cubicBezTo>
                  <a:cubicBezTo>
                    <a:pt x="0" y="326"/>
                    <a:pt x="0" y="326"/>
                    <a:pt x="0" y="326"/>
                  </a:cubicBezTo>
                  <a:cubicBezTo>
                    <a:pt x="0" y="344"/>
                    <a:pt x="15" y="359"/>
                    <a:pt x="33" y="359"/>
                  </a:cubicBezTo>
                  <a:cubicBezTo>
                    <a:pt x="447" y="359"/>
                    <a:pt x="447" y="359"/>
                    <a:pt x="447" y="359"/>
                  </a:cubicBezTo>
                  <a:cubicBezTo>
                    <a:pt x="451" y="359"/>
                    <a:pt x="451" y="359"/>
                    <a:pt x="455" y="359"/>
                  </a:cubicBezTo>
                  <a:cubicBezTo>
                    <a:pt x="480" y="330"/>
                    <a:pt x="462" y="297"/>
                    <a:pt x="436" y="2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24" name="Google Shape;424;p34"/>
          <p:cNvGrpSpPr/>
          <p:nvPr/>
        </p:nvGrpSpPr>
        <p:grpSpPr>
          <a:xfrm>
            <a:off x="3545369" y="1582822"/>
            <a:ext cx="455140" cy="402741"/>
            <a:chOff x="2751077" y="2052455"/>
            <a:chExt cx="536975" cy="471925"/>
          </a:xfrm>
        </p:grpSpPr>
        <p:sp>
          <p:nvSpPr>
            <p:cNvPr id="425" name="Google Shape;425;p34"/>
            <p:cNvSpPr/>
            <p:nvPr/>
          </p:nvSpPr>
          <p:spPr>
            <a:xfrm>
              <a:off x="2751077" y="2052455"/>
              <a:ext cx="536975" cy="471925"/>
            </a:xfrm>
            <a:custGeom>
              <a:avLst/>
              <a:gdLst/>
              <a:ahLst/>
              <a:cxnLst/>
              <a:rect l="l" t="t" r="r" b="b"/>
              <a:pathLst>
                <a:path w="2171" h="1908" extrusionOk="0">
                  <a:moveTo>
                    <a:pt x="2076" y="0"/>
                  </a:moveTo>
                  <a:lnTo>
                    <a:pt x="2076" y="0"/>
                  </a:lnTo>
                  <a:cubicBezTo>
                    <a:pt x="1998" y="0"/>
                    <a:pt x="1998" y="0"/>
                    <a:pt x="1998" y="0"/>
                  </a:cubicBezTo>
                  <a:cubicBezTo>
                    <a:pt x="1984" y="0"/>
                    <a:pt x="1969" y="11"/>
                    <a:pt x="1966" y="29"/>
                  </a:cubicBezTo>
                  <a:cubicBezTo>
                    <a:pt x="1966" y="47"/>
                    <a:pt x="1980" y="62"/>
                    <a:pt x="1998" y="62"/>
                  </a:cubicBezTo>
                  <a:cubicBezTo>
                    <a:pt x="2076" y="62"/>
                    <a:pt x="2076" y="62"/>
                    <a:pt x="2076" y="62"/>
                  </a:cubicBezTo>
                  <a:cubicBezTo>
                    <a:pt x="2094" y="62"/>
                    <a:pt x="2105" y="77"/>
                    <a:pt x="2105" y="95"/>
                  </a:cubicBezTo>
                  <a:cubicBezTo>
                    <a:pt x="2105" y="1283"/>
                    <a:pt x="2105" y="1283"/>
                    <a:pt x="2105" y="1283"/>
                  </a:cubicBezTo>
                  <a:cubicBezTo>
                    <a:pt x="2105" y="1301"/>
                    <a:pt x="2094" y="1316"/>
                    <a:pt x="2076" y="1316"/>
                  </a:cubicBezTo>
                  <a:cubicBezTo>
                    <a:pt x="1287" y="1316"/>
                    <a:pt x="1287" y="1316"/>
                    <a:pt x="1287" y="1316"/>
                  </a:cubicBezTo>
                  <a:cubicBezTo>
                    <a:pt x="1338" y="1257"/>
                    <a:pt x="1375" y="1188"/>
                    <a:pt x="1394" y="1118"/>
                  </a:cubicBezTo>
                  <a:cubicBezTo>
                    <a:pt x="1445" y="1118"/>
                    <a:pt x="1445" y="1118"/>
                    <a:pt x="1445" y="1118"/>
                  </a:cubicBezTo>
                  <a:cubicBezTo>
                    <a:pt x="1445" y="1224"/>
                    <a:pt x="1445" y="1224"/>
                    <a:pt x="1445" y="1224"/>
                  </a:cubicBezTo>
                  <a:cubicBezTo>
                    <a:pt x="1445" y="1239"/>
                    <a:pt x="1460" y="1254"/>
                    <a:pt x="1474" y="1254"/>
                  </a:cubicBezTo>
                  <a:cubicBezTo>
                    <a:pt x="1493" y="1257"/>
                    <a:pt x="1511" y="1243"/>
                    <a:pt x="1511" y="1224"/>
                  </a:cubicBezTo>
                  <a:cubicBezTo>
                    <a:pt x="1511" y="1118"/>
                    <a:pt x="1511" y="1118"/>
                    <a:pt x="1511" y="1118"/>
                  </a:cubicBezTo>
                  <a:cubicBezTo>
                    <a:pt x="1577" y="1118"/>
                    <a:pt x="1577" y="1118"/>
                    <a:pt x="1577" y="1118"/>
                  </a:cubicBezTo>
                  <a:cubicBezTo>
                    <a:pt x="1577" y="1221"/>
                    <a:pt x="1577" y="1221"/>
                    <a:pt x="1577" y="1221"/>
                  </a:cubicBezTo>
                  <a:cubicBezTo>
                    <a:pt x="1577" y="1239"/>
                    <a:pt x="1588" y="1254"/>
                    <a:pt x="1606" y="1254"/>
                  </a:cubicBezTo>
                  <a:cubicBezTo>
                    <a:pt x="1625" y="1257"/>
                    <a:pt x="1639" y="1243"/>
                    <a:pt x="1639" y="1224"/>
                  </a:cubicBezTo>
                  <a:cubicBezTo>
                    <a:pt x="1639" y="1118"/>
                    <a:pt x="1639" y="1118"/>
                    <a:pt x="1639" y="1118"/>
                  </a:cubicBezTo>
                  <a:cubicBezTo>
                    <a:pt x="1713" y="1118"/>
                    <a:pt x="1713" y="1118"/>
                    <a:pt x="1713" y="1118"/>
                  </a:cubicBezTo>
                  <a:cubicBezTo>
                    <a:pt x="1713" y="1221"/>
                    <a:pt x="1713" y="1221"/>
                    <a:pt x="1713" y="1221"/>
                  </a:cubicBezTo>
                  <a:cubicBezTo>
                    <a:pt x="1713" y="1239"/>
                    <a:pt x="1724" y="1254"/>
                    <a:pt x="1742" y="1254"/>
                  </a:cubicBezTo>
                  <a:cubicBezTo>
                    <a:pt x="1760" y="1257"/>
                    <a:pt x="1775" y="1243"/>
                    <a:pt x="1775" y="1224"/>
                  </a:cubicBezTo>
                  <a:cubicBezTo>
                    <a:pt x="1775" y="1118"/>
                    <a:pt x="1775" y="1118"/>
                    <a:pt x="1775" y="1118"/>
                  </a:cubicBezTo>
                  <a:cubicBezTo>
                    <a:pt x="1845" y="1118"/>
                    <a:pt x="1845" y="1118"/>
                    <a:pt x="1845" y="1118"/>
                  </a:cubicBezTo>
                  <a:cubicBezTo>
                    <a:pt x="1881" y="1118"/>
                    <a:pt x="1907" y="1088"/>
                    <a:pt x="1907" y="1056"/>
                  </a:cubicBezTo>
                  <a:cubicBezTo>
                    <a:pt x="1907" y="986"/>
                    <a:pt x="1907" y="986"/>
                    <a:pt x="1907" y="986"/>
                  </a:cubicBezTo>
                  <a:cubicBezTo>
                    <a:pt x="2006" y="986"/>
                    <a:pt x="2006" y="986"/>
                    <a:pt x="2006" y="986"/>
                  </a:cubicBezTo>
                  <a:cubicBezTo>
                    <a:pt x="2021" y="986"/>
                    <a:pt x="2035" y="975"/>
                    <a:pt x="2039" y="957"/>
                  </a:cubicBezTo>
                  <a:cubicBezTo>
                    <a:pt x="2039" y="938"/>
                    <a:pt x="2024" y="924"/>
                    <a:pt x="2006" y="924"/>
                  </a:cubicBezTo>
                  <a:cubicBezTo>
                    <a:pt x="1907" y="924"/>
                    <a:pt x="1907" y="924"/>
                    <a:pt x="1907" y="924"/>
                  </a:cubicBezTo>
                  <a:cubicBezTo>
                    <a:pt x="1907" y="854"/>
                    <a:pt x="1907" y="854"/>
                    <a:pt x="1907" y="854"/>
                  </a:cubicBezTo>
                  <a:cubicBezTo>
                    <a:pt x="2006" y="854"/>
                    <a:pt x="2006" y="854"/>
                    <a:pt x="2006" y="854"/>
                  </a:cubicBezTo>
                  <a:cubicBezTo>
                    <a:pt x="2021" y="854"/>
                    <a:pt x="2035" y="843"/>
                    <a:pt x="2039" y="825"/>
                  </a:cubicBezTo>
                  <a:cubicBezTo>
                    <a:pt x="2039" y="806"/>
                    <a:pt x="2024" y="792"/>
                    <a:pt x="2006" y="792"/>
                  </a:cubicBezTo>
                  <a:cubicBezTo>
                    <a:pt x="1907" y="792"/>
                    <a:pt x="1907" y="792"/>
                    <a:pt x="1907" y="792"/>
                  </a:cubicBezTo>
                  <a:cubicBezTo>
                    <a:pt x="1907" y="722"/>
                    <a:pt x="1907" y="722"/>
                    <a:pt x="1907" y="722"/>
                  </a:cubicBezTo>
                  <a:cubicBezTo>
                    <a:pt x="2006" y="722"/>
                    <a:pt x="2006" y="722"/>
                    <a:pt x="2006" y="722"/>
                  </a:cubicBezTo>
                  <a:cubicBezTo>
                    <a:pt x="2021" y="722"/>
                    <a:pt x="2035" y="711"/>
                    <a:pt x="2039" y="696"/>
                  </a:cubicBezTo>
                  <a:cubicBezTo>
                    <a:pt x="2039" y="674"/>
                    <a:pt x="2024" y="660"/>
                    <a:pt x="2006" y="660"/>
                  </a:cubicBezTo>
                  <a:cubicBezTo>
                    <a:pt x="1907" y="660"/>
                    <a:pt x="1907" y="660"/>
                    <a:pt x="1907" y="660"/>
                  </a:cubicBezTo>
                  <a:cubicBezTo>
                    <a:pt x="1907" y="586"/>
                    <a:pt x="1907" y="586"/>
                    <a:pt x="1907" y="586"/>
                  </a:cubicBezTo>
                  <a:cubicBezTo>
                    <a:pt x="2006" y="586"/>
                    <a:pt x="2006" y="586"/>
                    <a:pt x="2006" y="586"/>
                  </a:cubicBezTo>
                  <a:cubicBezTo>
                    <a:pt x="2021" y="586"/>
                    <a:pt x="2035" y="575"/>
                    <a:pt x="2039" y="561"/>
                  </a:cubicBezTo>
                  <a:cubicBezTo>
                    <a:pt x="2039" y="542"/>
                    <a:pt x="2024" y="524"/>
                    <a:pt x="2006" y="524"/>
                  </a:cubicBezTo>
                  <a:cubicBezTo>
                    <a:pt x="1907" y="524"/>
                    <a:pt x="1907" y="524"/>
                    <a:pt x="1907" y="524"/>
                  </a:cubicBezTo>
                  <a:cubicBezTo>
                    <a:pt x="1907" y="458"/>
                    <a:pt x="1907" y="458"/>
                    <a:pt x="1907" y="458"/>
                  </a:cubicBezTo>
                  <a:cubicBezTo>
                    <a:pt x="2006" y="458"/>
                    <a:pt x="2006" y="458"/>
                    <a:pt x="2006" y="458"/>
                  </a:cubicBezTo>
                  <a:cubicBezTo>
                    <a:pt x="2021" y="458"/>
                    <a:pt x="2035" y="443"/>
                    <a:pt x="2039" y="429"/>
                  </a:cubicBezTo>
                  <a:cubicBezTo>
                    <a:pt x="2039" y="410"/>
                    <a:pt x="2024" y="392"/>
                    <a:pt x="2006" y="392"/>
                  </a:cubicBezTo>
                  <a:cubicBezTo>
                    <a:pt x="1907" y="392"/>
                    <a:pt x="1907" y="392"/>
                    <a:pt x="1907" y="392"/>
                  </a:cubicBezTo>
                  <a:cubicBezTo>
                    <a:pt x="1907" y="322"/>
                    <a:pt x="1907" y="322"/>
                    <a:pt x="1907" y="322"/>
                  </a:cubicBezTo>
                  <a:cubicBezTo>
                    <a:pt x="1907" y="290"/>
                    <a:pt x="1881" y="264"/>
                    <a:pt x="1845" y="264"/>
                  </a:cubicBezTo>
                  <a:cubicBezTo>
                    <a:pt x="1775" y="264"/>
                    <a:pt x="1775" y="264"/>
                    <a:pt x="1775" y="264"/>
                  </a:cubicBezTo>
                  <a:cubicBezTo>
                    <a:pt x="1775" y="165"/>
                    <a:pt x="1775" y="165"/>
                    <a:pt x="1775" y="165"/>
                  </a:cubicBezTo>
                  <a:cubicBezTo>
                    <a:pt x="1775" y="150"/>
                    <a:pt x="1764" y="135"/>
                    <a:pt x="1749" y="132"/>
                  </a:cubicBezTo>
                  <a:cubicBezTo>
                    <a:pt x="1731" y="128"/>
                    <a:pt x="1713" y="143"/>
                    <a:pt x="1713" y="165"/>
                  </a:cubicBezTo>
                  <a:cubicBezTo>
                    <a:pt x="1713" y="264"/>
                    <a:pt x="1713" y="264"/>
                    <a:pt x="1713" y="264"/>
                  </a:cubicBezTo>
                  <a:cubicBezTo>
                    <a:pt x="1639" y="264"/>
                    <a:pt x="1639" y="264"/>
                    <a:pt x="1639" y="264"/>
                  </a:cubicBezTo>
                  <a:cubicBezTo>
                    <a:pt x="1639" y="165"/>
                    <a:pt x="1639" y="165"/>
                    <a:pt x="1639" y="165"/>
                  </a:cubicBezTo>
                  <a:cubicBezTo>
                    <a:pt x="1639" y="150"/>
                    <a:pt x="1628" y="135"/>
                    <a:pt x="1614" y="132"/>
                  </a:cubicBezTo>
                  <a:cubicBezTo>
                    <a:pt x="1595" y="128"/>
                    <a:pt x="1577" y="143"/>
                    <a:pt x="1577" y="165"/>
                  </a:cubicBezTo>
                  <a:cubicBezTo>
                    <a:pt x="1577" y="264"/>
                    <a:pt x="1577" y="264"/>
                    <a:pt x="1577" y="264"/>
                  </a:cubicBezTo>
                  <a:cubicBezTo>
                    <a:pt x="1511" y="264"/>
                    <a:pt x="1511" y="264"/>
                    <a:pt x="1511" y="264"/>
                  </a:cubicBezTo>
                  <a:cubicBezTo>
                    <a:pt x="1511" y="165"/>
                    <a:pt x="1511" y="165"/>
                    <a:pt x="1511" y="165"/>
                  </a:cubicBezTo>
                  <a:cubicBezTo>
                    <a:pt x="1511" y="150"/>
                    <a:pt x="1500" y="135"/>
                    <a:pt x="1482" y="132"/>
                  </a:cubicBezTo>
                  <a:cubicBezTo>
                    <a:pt x="1463" y="128"/>
                    <a:pt x="1445" y="143"/>
                    <a:pt x="1445" y="165"/>
                  </a:cubicBezTo>
                  <a:cubicBezTo>
                    <a:pt x="1445" y="264"/>
                    <a:pt x="1445" y="264"/>
                    <a:pt x="1445" y="264"/>
                  </a:cubicBezTo>
                  <a:cubicBezTo>
                    <a:pt x="1379" y="264"/>
                    <a:pt x="1379" y="264"/>
                    <a:pt x="1379" y="264"/>
                  </a:cubicBezTo>
                  <a:cubicBezTo>
                    <a:pt x="1379" y="165"/>
                    <a:pt x="1379" y="165"/>
                    <a:pt x="1379" y="165"/>
                  </a:cubicBezTo>
                  <a:cubicBezTo>
                    <a:pt x="1379" y="150"/>
                    <a:pt x="1368" y="135"/>
                    <a:pt x="1350" y="132"/>
                  </a:cubicBezTo>
                  <a:cubicBezTo>
                    <a:pt x="1331" y="128"/>
                    <a:pt x="1317" y="143"/>
                    <a:pt x="1317" y="165"/>
                  </a:cubicBezTo>
                  <a:cubicBezTo>
                    <a:pt x="1317" y="264"/>
                    <a:pt x="1317" y="264"/>
                    <a:pt x="1317" y="264"/>
                  </a:cubicBezTo>
                  <a:cubicBezTo>
                    <a:pt x="1247" y="264"/>
                    <a:pt x="1247" y="264"/>
                    <a:pt x="1247" y="264"/>
                  </a:cubicBezTo>
                  <a:cubicBezTo>
                    <a:pt x="1247" y="165"/>
                    <a:pt x="1247" y="165"/>
                    <a:pt x="1247" y="165"/>
                  </a:cubicBezTo>
                  <a:cubicBezTo>
                    <a:pt x="1247" y="150"/>
                    <a:pt x="1236" y="135"/>
                    <a:pt x="1221" y="132"/>
                  </a:cubicBezTo>
                  <a:cubicBezTo>
                    <a:pt x="1199" y="128"/>
                    <a:pt x="1185" y="143"/>
                    <a:pt x="1185" y="165"/>
                  </a:cubicBezTo>
                  <a:cubicBezTo>
                    <a:pt x="1185" y="264"/>
                    <a:pt x="1185" y="264"/>
                    <a:pt x="1185" y="264"/>
                  </a:cubicBezTo>
                  <a:cubicBezTo>
                    <a:pt x="1115" y="264"/>
                    <a:pt x="1115" y="264"/>
                    <a:pt x="1115" y="264"/>
                  </a:cubicBezTo>
                  <a:cubicBezTo>
                    <a:pt x="1082" y="264"/>
                    <a:pt x="1053" y="290"/>
                    <a:pt x="1053" y="322"/>
                  </a:cubicBezTo>
                  <a:cubicBezTo>
                    <a:pt x="1053" y="392"/>
                    <a:pt x="1053" y="392"/>
                    <a:pt x="1053" y="392"/>
                  </a:cubicBezTo>
                  <a:cubicBezTo>
                    <a:pt x="957" y="392"/>
                    <a:pt x="957" y="392"/>
                    <a:pt x="957" y="392"/>
                  </a:cubicBezTo>
                  <a:cubicBezTo>
                    <a:pt x="939" y="392"/>
                    <a:pt x="924" y="403"/>
                    <a:pt x="924" y="422"/>
                  </a:cubicBezTo>
                  <a:cubicBezTo>
                    <a:pt x="921" y="440"/>
                    <a:pt x="935" y="458"/>
                    <a:pt x="954" y="458"/>
                  </a:cubicBezTo>
                  <a:cubicBezTo>
                    <a:pt x="1053" y="458"/>
                    <a:pt x="1053" y="458"/>
                    <a:pt x="1053" y="458"/>
                  </a:cubicBezTo>
                  <a:cubicBezTo>
                    <a:pt x="1053" y="517"/>
                    <a:pt x="1053" y="517"/>
                    <a:pt x="1053" y="517"/>
                  </a:cubicBezTo>
                  <a:cubicBezTo>
                    <a:pt x="986" y="498"/>
                    <a:pt x="921" y="495"/>
                    <a:pt x="854" y="502"/>
                  </a:cubicBezTo>
                  <a:cubicBezTo>
                    <a:pt x="854" y="95"/>
                    <a:pt x="854" y="95"/>
                    <a:pt x="854" y="95"/>
                  </a:cubicBezTo>
                  <a:cubicBezTo>
                    <a:pt x="854" y="77"/>
                    <a:pt x="869" y="62"/>
                    <a:pt x="888" y="62"/>
                  </a:cubicBezTo>
                  <a:cubicBezTo>
                    <a:pt x="1859" y="62"/>
                    <a:pt x="1859" y="62"/>
                    <a:pt x="1859" y="62"/>
                  </a:cubicBezTo>
                  <a:cubicBezTo>
                    <a:pt x="1878" y="62"/>
                    <a:pt x="1892" y="51"/>
                    <a:pt x="1892" y="36"/>
                  </a:cubicBezTo>
                  <a:cubicBezTo>
                    <a:pt x="1896" y="14"/>
                    <a:pt x="1881" y="0"/>
                    <a:pt x="1863" y="0"/>
                  </a:cubicBezTo>
                  <a:cubicBezTo>
                    <a:pt x="888" y="0"/>
                    <a:pt x="888" y="0"/>
                    <a:pt x="888" y="0"/>
                  </a:cubicBezTo>
                  <a:cubicBezTo>
                    <a:pt x="833" y="0"/>
                    <a:pt x="792" y="44"/>
                    <a:pt x="792" y="95"/>
                  </a:cubicBezTo>
                  <a:cubicBezTo>
                    <a:pt x="792" y="517"/>
                    <a:pt x="792" y="517"/>
                    <a:pt x="792" y="517"/>
                  </a:cubicBezTo>
                  <a:cubicBezTo>
                    <a:pt x="499" y="594"/>
                    <a:pt x="349" y="916"/>
                    <a:pt x="466" y="1188"/>
                  </a:cubicBezTo>
                  <a:cubicBezTo>
                    <a:pt x="407" y="1206"/>
                    <a:pt x="374" y="1272"/>
                    <a:pt x="404" y="1331"/>
                  </a:cubicBezTo>
                  <a:cubicBezTo>
                    <a:pt x="52" y="1639"/>
                    <a:pt x="52" y="1639"/>
                    <a:pt x="52" y="1639"/>
                  </a:cubicBezTo>
                  <a:cubicBezTo>
                    <a:pt x="-14" y="1697"/>
                    <a:pt x="-18" y="1800"/>
                    <a:pt x="48" y="1862"/>
                  </a:cubicBezTo>
                  <a:cubicBezTo>
                    <a:pt x="103" y="1917"/>
                    <a:pt x="191" y="1925"/>
                    <a:pt x="253" y="1877"/>
                  </a:cubicBezTo>
                  <a:cubicBezTo>
                    <a:pt x="264" y="1866"/>
                    <a:pt x="268" y="1851"/>
                    <a:pt x="261" y="1837"/>
                  </a:cubicBezTo>
                  <a:cubicBezTo>
                    <a:pt x="253" y="1818"/>
                    <a:pt x="228" y="1815"/>
                    <a:pt x="213" y="1825"/>
                  </a:cubicBezTo>
                  <a:cubicBezTo>
                    <a:pt x="176" y="1855"/>
                    <a:pt x="125" y="1851"/>
                    <a:pt x="92" y="1818"/>
                  </a:cubicBezTo>
                  <a:cubicBezTo>
                    <a:pt x="55" y="1781"/>
                    <a:pt x="55" y="1719"/>
                    <a:pt x="96" y="1686"/>
                  </a:cubicBezTo>
                  <a:cubicBezTo>
                    <a:pt x="444" y="1378"/>
                    <a:pt x="444" y="1378"/>
                    <a:pt x="444" y="1378"/>
                  </a:cubicBezTo>
                  <a:cubicBezTo>
                    <a:pt x="532" y="1466"/>
                    <a:pt x="532" y="1466"/>
                    <a:pt x="532" y="1466"/>
                  </a:cubicBezTo>
                  <a:cubicBezTo>
                    <a:pt x="301" y="1727"/>
                    <a:pt x="301" y="1727"/>
                    <a:pt x="301" y="1727"/>
                  </a:cubicBezTo>
                  <a:cubicBezTo>
                    <a:pt x="290" y="1741"/>
                    <a:pt x="294" y="1760"/>
                    <a:pt x="305" y="1771"/>
                  </a:cubicBezTo>
                  <a:cubicBezTo>
                    <a:pt x="319" y="1781"/>
                    <a:pt x="338" y="1781"/>
                    <a:pt x="349" y="1767"/>
                  </a:cubicBezTo>
                  <a:cubicBezTo>
                    <a:pt x="580" y="1507"/>
                    <a:pt x="580" y="1507"/>
                    <a:pt x="580" y="1507"/>
                  </a:cubicBezTo>
                  <a:cubicBezTo>
                    <a:pt x="634" y="1536"/>
                    <a:pt x="704" y="1507"/>
                    <a:pt x="722" y="1444"/>
                  </a:cubicBezTo>
                  <a:cubicBezTo>
                    <a:pt x="888" y="1514"/>
                    <a:pt x="1082" y="1492"/>
                    <a:pt x="1225" y="1378"/>
                  </a:cubicBezTo>
                  <a:cubicBezTo>
                    <a:pt x="2076" y="1378"/>
                    <a:pt x="2076" y="1378"/>
                    <a:pt x="2076" y="1378"/>
                  </a:cubicBezTo>
                  <a:cubicBezTo>
                    <a:pt x="2127" y="1378"/>
                    <a:pt x="2171" y="1334"/>
                    <a:pt x="2171" y="1283"/>
                  </a:cubicBezTo>
                  <a:cubicBezTo>
                    <a:pt x="2171" y="95"/>
                    <a:pt x="2171" y="95"/>
                    <a:pt x="2171" y="95"/>
                  </a:cubicBezTo>
                  <a:cubicBezTo>
                    <a:pt x="2171" y="44"/>
                    <a:pt x="2127" y="0"/>
                    <a:pt x="2076" y="0"/>
                  </a:cubicBezTo>
                  <a:moveTo>
                    <a:pt x="1115" y="326"/>
                  </a:moveTo>
                  <a:lnTo>
                    <a:pt x="1115" y="326"/>
                  </a:lnTo>
                  <a:cubicBezTo>
                    <a:pt x="1845" y="326"/>
                    <a:pt x="1845" y="326"/>
                    <a:pt x="1845" y="326"/>
                  </a:cubicBezTo>
                  <a:cubicBezTo>
                    <a:pt x="1845" y="1052"/>
                    <a:pt x="1845" y="1052"/>
                    <a:pt x="1845" y="1052"/>
                  </a:cubicBezTo>
                  <a:cubicBezTo>
                    <a:pt x="1412" y="1052"/>
                    <a:pt x="1412" y="1052"/>
                    <a:pt x="1412" y="1052"/>
                  </a:cubicBezTo>
                  <a:cubicBezTo>
                    <a:pt x="1412" y="1030"/>
                    <a:pt x="1416" y="1008"/>
                    <a:pt x="1416" y="986"/>
                  </a:cubicBezTo>
                  <a:cubicBezTo>
                    <a:pt x="1716" y="986"/>
                    <a:pt x="1716" y="986"/>
                    <a:pt x="1716" y="986"/>
                  </a:cubicBezTo>
                  <a:cubicBezTo>
                    <a:pt x="1749" y="986"/>
                    <a:pt x="1775" y="957"/>
                    <a:pt x="1775" y="924"/>
                  </a:cubicBezTo>
                  <a:cubicBezTo>
                    <a:pt x="1775" y="458"/>
                    <a:pt x="1775" y="458"/>
                    <a:pt x="1775" y="458"/>
                  </a:cubicBezTo>
                  <a:cubicBezTo>
                    <a:pt x="1775" y="425"/>
                    <a:pt x="1749" y="396"/>
                    <a:pt x="1716" y="396"/>
                  </a:cubicBezTo>
                  <a:cubicBezTo>
                    <a:pt x="1247" y="396"/>
                    <a:pt x="1247" y="396"/>
                    <a:pt x="1247" y="396"/>
                  </a:cubicBezTo>
                  <a:cubicBezTo>
                    <a:pt x="1210" y="396"/>
                    <a:pt x="1185" y="425"/>
                    <a:pt x="1185" y="458"/>
                  </a:cubicBezTo>
                  <a:cubicBezTo>
                    <a:pt x="1185" y="590"/>
                    <a:pt x="1185" y="590"/>
                    <a:pt x="1185" y="590"/>
                  </a:cubicBezTo>
                  <a:cubicBezTo>
                    <a:pt x="1162" y="575"/>
                    <a:pt x="1141" y="561"/>
                    <a:pt x="1115" y="550"/>
                  </a:cubicBezTo>
                  <a:cubicBezTo>
                    <a:pt x="1115" y="484"/>
                    <a:pt x="1115" y="392"/>
                    <a:pt x="1115" y="326"/>
                  </a:cubicBezTo>
                  <a:moveTo>
                    <a:pt x="598" y="1444"/>
                  </a:moveTo>
                  <a:lnTo>
                    <a:pt x="598" y="1444"/>
                  </a:lnTo>
                  <a:lnTo>
                    <a:pt x="466" y="1312"/>
                  </a:lnTo>
                  <a:cubicBezTo>
                    <a:pt x="444" y="1287"/>
                    <a:pt x="462" y="1250"/>
                    <a:pt x="492" y="1250"/>
                  </a:cubicBezTo>
                  <a:cubicBezTo>
                    <a:pt x="495" y="1250"/>
                    <a:pt x="499" y="1250"/>
                    <a:pt x="499" y="1250"/>
                  </a:cubicBezTo>
                  <a:cubicBezTo>
                    <a:pt x="539" y="1312"/>
                    <a:pt x="594" y="1367"/>
                    <a:pt x="660" y="1411"/>
                  </a:cubicBezTo>
                  <a:cubicBezTo>
                    <a:pt x="668" y="1448"/>
                    <a:pt x="624" y="1470"/>
                    <a:pt x="598" y="1444"/>
                  </a:cubicBezTo>
                  <a:moveTo>
                    <a:pt x="616" y="1294"/>
                  </a:moveTo>
                  <a:lnTo>
                    <a:pt x="616" y="1294"/>
                  </a:lnTo>
                  <a:cubicBezTo>
                    <a:pt x="451" y="1129"/>
                    <a:pt x="451" y="858"/>
                    <a:pt x="616" y="689"/>
                  </a:cubicBezTo>
                  <a:cubicBezTo>
                    <a:pt x="796" y="513"/>
                    <a:pt x="1089" y="528"/>
                    <a:pt x="1250" y="722"/>
                  </a:cubicBezTo>
                  <a:cubicBezTo>
                    <a:pt x="1262" y="737"/>
                    <a:pt x="1284" y="740"/>
                    <a:pt x="1298" y="726"/>
                  </a:cubicBezTo>
                  <a:cubicBezTo>
                    <a:pt x="1309" y="715"/>
                    <a:pt x="1309" y="696"/>
                    <a:pt x="1298" y="682"/>
                  </a:cubicBezTo>
                  <a:cubicBezTo>
                    <a:pt x="1284" y="663"/>
                    <a:pt x="1265" y="645"/>
                    <a:pt x="1247" y="630"/>
                  </a:cubicBezTo>
                  <a:cubicBezTo>
                    <a:pt x="1247" y="462"/>
                    <a:pt x="1247" y="462"/>
                    <a:pt x="1247" y="462"/>
                  </a:cubicBezTo>
                  <a:cubicBezTo>
                    <a:pt x="1709" y="462"/>
                    <a:pt x="1709" y="462"/>
                    <a:pt x="1709" y="462"/>
                  </a:cubicBezTo>
                  <a:cubicBezTo>
                    <a:pt x="1709" y="924"/>
                    <a:pt x="1709" y="924"/>
                    <a:pt x="1709" y="924"/>
                  </a:cubicBezTo>
                  <a:cubicBezTo>
                    <a:pt x="1405" y="924"/>
                    <a:pt x="1405" y="924"/>
                    <a:pt x="1405" y="924"/>
                  </a:cubicBezTo>
                  <a:cubicBezTo>
                    <a:pt x="1397" y="883"/>
                    <a:pt x="1390" y="847"/>
                    <a:pt x="1375" y="810"/>
                  </a:cubicBezTo>
                  <a:cubicBezTo>
                    <a:pt x="1368" y="795"/>
                    <a:pt x="1350" y="788"/>
                    <a:pt x="1331" y="792"/>
                  </a:cubicBezTo>
                  <a:cubicBezTo>
                    <a:pt x="1317" y="799"/>
                    <a:pt x="1309" y="817"/>
                    <a:pt x="1317" y="832"/>
                  </a:cubicBezTo>
                  <a:cubicBezTo>
                    <a:pt x="1379" y="990"/>
                    <a:pt x="1342" y="1169"/>
                    <a:pt x="1221" y="1294"/>
                  </a:cubicBezTo>
                  <a:cubicBezTo>
                    <a:pt x="1053" y="1459"/>
                    <a:pt x="785" y="1459"/>
                    <a:pt x="616" y="129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6" name="Google Shape;426;p34"/>
            <p:cNvSpPr/>
            <p:nvPr/>
          </p:nvSpPr>
          <p:spPr>
            <a:xfrm>
              <a:off x="2889094" y="2208526"/>
              <a:ext cx="178085" cy="178085"/>
            </a:xfrm>
            <a:custGeom>
              <a:avLst/>
              <a:gdLst/>
              <a:ahLst/>
              <a:cxnLst/>
              <a:rect l="l" t="t" r="r" b="b"/>
              <a:pathLst>
                <a:path w="720" h="720" extrusionOk="0">
                  <a:moveTo>
                    <a:pt x="616" y="106"/>
                  </a:moveTo>
                  <a:lnTo>
                    <a:pt x="616" y="106"/>
                  </a:lnTo>
                  <a:cubicBezTo>
                    <a:pt x="388" y="-121"/>
                    <a:pt x="0" y="43"/>
                    <a:pt x="0" y="362"/>
                  </a:cubicBezTo>
                  <a:cubicBezTo>
                    <a:pt x="0" y="685"/>
                    <a:pt x="392" y="839"/>
                    <a:pt x="616" y="615"/>
                  </a:cubicBezTo>
                  <a:cubicBezTo>
                    <a:pt x="755" y="476"/>
                    <a:pt x="755" y="245"/>
                    <a:pt x="616" y="106"/>
                  </a:cubicBezTo>
                  <a:moveTo>
                    <a:pt x="660" y="362"/>
                  </a:moveTo>
                  <a:lnTo>
                    <a:pt x="660" y="362"/>
                  </a:lnTo>
                  <a:cubicBezTo>
                    <a:pt x="634" y="362"/>
                    <a:pt x="634" y="362"/>
                    <a:pt x="634" y="362"/>
                  </a:cubicBezTo>
                  <a:cubicBezTo>
                    <a:pt x="630" y="362"/>
                    <a:pt x="627" y="359"/>
                    <a:pt x="627" y="355"/>
                  </a:cubicBezTo>
                  <a:cubicBezTo>
                    <a:pt x="627" y="227"/>
                    <a:pt x="627" y="227"/>
                    <a:pt x="627" y="227"/>
                  </a:cubicBezTo>
                  <a:cubicBezTo>
                    <a:pt x="648" y="267"/>
                    <a:pt x="660" y="315"/>
                    <a:pt x="660" y="362"/>
                  </a:cubicBezTo>
                  <a:moveTo>
                    <a:pt x="630" y="491"/>
                  </a:moveTo>
                  <a:lnTo>
                    <a:pt x="630" y="491"/>
                  </a:lnTo>
                  <a:cubicBezTo>
                    <a:pt x="502" y="491"/>
                    <a:pt x="502" y="491"/>
                    <a:pt x="502" y="491"/>
                  </a:cubicBezTo>
                  <a:cubicBezTo>
                    <a:pt x="498" y="491"/>
                    <a:pt x="495" y="487"/>
                    <a:pt x="495" y="483"/>
                  </a:cubicBezTo>
                  <a:cubicBezTo>
                    <a:pt x="495" y="98"/>
                    <a:pt x="495" y="98"/>
                    <a:pt x="495" y="98"/>
                  </a:cubicBezTo>
                  <a:cubicBezTo>
                    <a:pt x="520" y="109"/>
                    <a:pt x="542" y="124"/>
                    <a:pt x="564" y="142"/>
                  </a:cubicBezTo>
                  <a:cubicBezTo>
                    <a:pt x="564" y="355"/>
                    <a:pt x="564" y="355"/>
                    <a:pt x="564" y="355"/>
                  </a:cubicBezTo>
                  <a:cubicBezTo>
                    <a:pt x="564" y="395"/>
                    <a:pt x="594" y="425"/>
                    <a:pt x="634" y="425"/>
                  </a:cubicBezTo>
                  <a:cubicBezTo>
                    <a:pt x="652" y="425"/>
                    <a:pt x="652" y="425"/>
                    <a:pt x="652" y="425"/>
                  </a:cubicBezTo>
                  <a:cubicBezTo>
                    <a:pt x="645" y="447"/>
                    <a:pt x="641" y="469"/>
                    <a:pt x="630" y="491"/>
                  </a:cubicBezTo>
                  <a:moveTo>
                    <a:pt x="164" y="135"/>
                  </a:moveTo>
                  <a:lnTo>
                    <a:pt x="164" y="135"/>
                  </a:lnTo>
                  <a:cubicBezTo>
                    <a:pt x="164" y="586"/>
                    <a:pt x="164" y="586"/>
                    <a:pt x="164" y="586"/>
                  </a:cubicBezTo>
                  <a:cubicBezTo>
                    <a:pt x="29" y="465"/>
                    <a:pt x="29" y="256"/>
                    <a:pt x="164" y="135"/>
                  </a:cubicBezTo>
                  <a:moveTo>
                    <a:pt x="227" y="630"/>
                  </a:moveTo>
                  <a:lnTo>
                    <a:pt x="227" y="630"/>
                  </a:lnTo>
                  <a:cubicBezTo>
                    <a:pt x="227" y="95"/>
                    <a:pt x="227" y="95"/>
                    <a:pt x="227" y="95"/>
                  </a:cubicBezTo>
                  <a:cubicBezTo>
                    <a:pt x="293" y="62"/>
                    <a:pt x="363" y="54"/>
                    <a:pt x="428" y="73"/>
                  </a:cubicBezTo>
                  <a:cubicBezTo>
                    <a:pt x="428" y="194"/>
                    <a:pt x="428" y="194"/>
                    <a:pt x="428" y="194"/>
                  </a:cubicBezTo>
                  <a:cubicBezTo>
                    <a:pt x="330" y="194"/>
                    <a:pt x="330" y="194"/>
                    <a:pt x="330" y="194"/>
                  </a:cubicBezTo>
                  <a:cubicBezTo>
                    <a:pt x="315" y="194"/>
                    <a:pt x="300" y="205"/>
                    <a:pt x="296" y="223"/>
                  </a:cubicBezTo>
                  <a:cubicBezTo>
                    <a:pt x="293" y="241"/>
                    <a:pt x="308" y="256"/>
                    <a:pt x="330" y="256"/>
                  </a:cubicBezTo>
                  <a:cubicBezTo>
                    <a:pt x="428" y="256"/>
                    <a:pt x="428" y="256"/>
                    <a:pt x="428" y="256"/>
                  </a:cubicBezTo>
                  <a:cubicBezTo>
                    <a:pt x="428" y="333"/>
                    <a:pt x="428" y="333"/>
                    <a:pt x="428" y="333"/>
                  </a:cubicBezTo>
                  <a:cubicBezTo>
                    <a:pt x="330" y="333"/>
                    <a:pt x="330" y="333"/>
                    <a:pt x="330" y="333"/>
                  </a:cubicBezTo>
                  <a:cubicBezTo>
                    <a:pt x="311" y="333"/>
                    <a:pt x="300" y="344"/>
                    <a:pt x="296" y="362"/>
                  </a:cubicBezTo>
                  <a:cubicBezTo>
                    <a:pt x="293" y="381"/>
                    <a:pt x="308" y="395"/>
                    <a:pt x="330" y="395"/>
                  </a:cubicBezTo>
                  <a:cubicBezTo>
                    <a:pt x="428" y="395"/>
                    <a:pt x="428" y="395"/>
                    <a:pt x="428" y="395"/>
                  </a:cubicBezTo>
                  <a:cubicBezTo>
                    <a:pt x="428" y="483"/>
                    <a:pt x="428" y="483"/>
                    <a:pt x="428" y="483"/>
                  </a:cubicBezTo>
                  <a:cubicBezTo>
                    <a:pt x="428" y="524"/>
                    <a:pt x="458" y="553"/>
                    <a:pt x="498" y="553"/>
                  </a:cubicBezTo>
                  <a:cubicBezTo>
                    <a:pt x="586" y="553"/>
                    <a:pt x="586" y="553"/>
                    <a:pt x="586" y="553"/>
                  </a:cubicBezTo>
                  <a:cubicBezTo>
                    <a:pt x="495" y="659"/>
                    <a:pt x="348" y="685"/>
                    <a:pt x="227" y="63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7" name="Google Shape;427;p34"/>
            <p:cNvSpPr/>
            <p:nvPr/>
          </p:nvSpPr>
          <p:spPr>
            <a:xfrm>
              <a:off x="2848777" y="2117752"/>
              <a:ext cx="48231" cy="47984"/>
            </a:xfrm>
            <a:custGeom>
              <a:avLst/>
              <a:gdLst/>
              <a:ahLst/>
              <a:cxnLst/>
              <a:rect l="l" t="t" r="r" b="b"/>
              <a:pathLst>
                <a:path w="195" h="194" extrusionOk="0">
                  <a:moveTo>
                    <a:pt x="34" y="128"/>
                  </a:moveTo>
                  <a:lnTo>
                    <a:pt x="34" y="128"/>
                  </a:lnTo>
                  <a:cubicBezTo>
                    <a:pt x="67" y="128"/>
                    <a:pt x="67" y="128"/>
                    <a:pt x="67" y="128"/>
                  </a:cubicBezTo>
                  <a:cubicBezTo>
                    <a:pt x="67" y="161"/>
                    <a:pt x="67" y="161"/>
                    <a:pt x="67" y="161"/>
                  </a:cubicBezTo>
                  <a:cubicBezTo>
                    <a:pt x="67" y="179"/>
                    <a:pt x="78" y="190"/>
                    <a:pt x="93" y="194"/>
                  </a:cubicBezTo>
                  <a:cubicBezTo>
                    <a:pt x="111" y="198"/>
                    <a:pt x="130" y="183"/>
                    <a:pt x="130" y="161"/>
                  </a:cubicBezTo>
                  <a:cubicBezTo>
                    <a:pt x="130" y="128"/>
                    <a:pt x="130" y="128"/>
                    <a:pt x="130" y="128"/>
                  </a:cubicBezTo>
                  <a:cubicBezTo>
                    <a:pt x="163" y="128"/>
                    <a:pt x="163" y="128"/>
                    <a:pt x="163" y="128"/>
                  </a:cubicBezTo>
                  <a:cubicBezTo>
                    <a:pt x="177" y="128"/>
                    <a:pt x="192" y="117"/>
                    <a:pt x="195" y="102"/>
                  </a:cubicBezTo>
                  <a:cubicBezTo>
                    <a:pt x="195" y="80"/>
                    <a:pt x="181" y="66"/>
                    <a:pt x="163" y="66"/>
                  </a:cubicBezTo>
                  <a:cubicBezTo>
                    <a:pt x="130" y="66"/>
                    <a:pt x="130" y="66"/>
                    <a:pt x="130" y="66"/>
                  </a:cubicBezTo>
                  <a:cubicBezTo>
                    <a:pt x="130" y="33"/>
                    <a:pt x="130" y="33"/>
                    <a:pt x="130" y="33"/>
                  </a:cubicBezTo>
                  <a:cubicBezTo>
                    <a:pt x="130" y="18"/>
                    <a:pt x="119" y="3"/>
                    <a:pt x="100" y="0"/>
                  </a:cubicBezTo>
                  <a:cubicBezTo>
                    <a:pt x="82" y="0"/>
                    <a:pt x="67" y="14"/>
                    <a:pt x="67" y="33"/>
                  </a:cubicBezTo>
                  <a:cubicBezTo>
                    <a:pt x="67" y="66"/>
                    <a:pt x="67" y="66"/>
                    <a:pt x="67" y="66"/>
                  </a:cubicBezTo>
                  <a:cubicBezTo>
                    <a:pt x="31" y="66"/>
                    <a:pt x="31" y="66"/>
                    <a:pt x="31" y="66"/>
                  </a:cubicBezTo>
                  <a:cubicBezTo>
                    <a:pt x="12" y="66"/>
                    <a:pt x="-2" y="80"/>
                    <a:pt x="1" y="102"/>
                  </a:cubicBezTo>
                  <a:cubicBezTo>
                    <a:pt x="1" y="117"/>
                    <a:pt x="16" y="128"/>
                    <a:pt x="34" y="128"/>
                  </a:cubicBezTo>
                  <a:close/>
                </a:path>
              </a:pathLst>
            </a:custGeom>
            <a:solidFill>
              <a:schemeClr val="lt1"/>
            </a:solidFill>
            <a:ln>
              <a:noFill/>
            </a:ln>
          </p:spPr>
          <p:txBody>
            <a:bodyPr spcFirstLastPara="1" wrap="square" lIns="90000" tIns="24825" rIns="90000" bIns="24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8" name="Google Shape;428;p34"/>
            <p:cNvSpPr/>
            <p:nvPr/>
          </p:nvSpPr>
          <p:spPr>
            <a:xfrm>
              <a:off x="3060006" y="2426681"/>
              <a:ext cx="48479" cy="47489"/>
            </a:xfrm>
            <a:custGeom>
              <a:avLst/>
              <a:gdLst/>
              <a:ahLst/>
              <a:cxnLst/>
              <a:rect l="l" t="t" r="r" b="b"/>
              <a:pathLst>
                <a:path w="196" h="192" extrusionOk="0">
                  <a:moveTo>
                    <a:pt x="163" y="63"/>
                  </a:moveTo>
                  <a:lnTo>
                    <a:pt x="163" y="63"/>
                  </a:lnTo>
                  <a:cubicBezTo>
                    <a:pt x="130" y="63"/>
                    <a:pt x="130" y="63"/>
                    <a:pt x="130" y="63"/>
                  </a:cubicBezTo>
                  <a:cubicBezTo>
                    <a:pt x="130" y="34"/>
                    <a:pt x="130" y="34"/>
                    <a:pt x="130" y="34"/>
                  </a:cubicBezTo>
                  <a:cubicBezTo>
                    <a:pt x="130" y="16"/>
                    <a:pt x="119" y="1"/>
                    <a:pt x="101" y="1"/>
                  </a:cubicBezTo>
                  <a:cubicBezTo>
                    <a:pt x="82" y="-3"/>
                    <a:pt x="68" y="12"/>
                    <a:pt x="68" y="30"/>
                  </a:cubicBezTo>
                  <a:cubicBezTo>
                    <a:pt x="68" y="63"/>
                    <a:pt x="68" y="63"/>
                    <a:pt x="68" y="63"/>
                  </a:cubicBezTo>
                  <a:cubicBezTo>
                    <a:pt x="35" y="63"/>
                    <a:pt x="35" y="63"/>
                    <a:pt x="35" y="63"/>
                  </a:cubicBezTo>
                  <a:cubicBezTo>
                    <a:pt x="16" y="63"/>
                    <a:pt x="1" y="78"/>
                    <a:pt x="1" y="93"/>
                  </a:cubicBezTo>
                  <a:cubicBezTo>
                    <a:pt x="-2" y="111"/>
                    <a:pt x="13" y="129"/>
                    <a:pt x="35" y="129"/>
                  </a:cubicBezTo>
                  <a:cubicBezTo>
                    <a:pt x="68" y="129"/>
                    <a:pt x="68" y="129"/>
                    <a:pt x="68" y="129"/>
                  </a:cubicBezTo>
                  <a:cubicBezTo>
                    <a:pt x="68" y="159"/>
                    <a:pt x="68" y="159"/>
                    <a:pt x="68" y="159"/>
                  </a:cubicBezTo>
                  <a:cubicBezTo>
                    <a:pt x="68" y="177"/>
                    <a:pt x="79" y="192"/>
                    <a:pt x="93" y="192"/>
                  </a:cubicBezTo>
                  <a:cubicBezTo>
                    <a:pt x="112" y="195"/>
                    <a:pt x="130" y="181"/>
                    <a:pt x="130" y="162"/>
                  </a:cubicBezTo>
                  <a:cubicBezTo>
                    <a:pt x="130" y="129"/>
                    <a:pt x="130" y="129"/>
                    <a:pt x="130" y="129"/>
                  </a:cubicBezTo>
                  <a:cubicBezTo>
                    <a:pt x="163" y="129"/>
                    <a:pt x="163" y="129"/>
                    <a:pt x="163" y="129"/>
                  </a:cubicBezTo>
                  <a:cubicBezTo>
                    <a:pt x="181" y="129"/>
                    <a:pt x="196" y="111"/>
                    <a:pt x="196" y="93"/>
                  </a:cubicBezTo>
                  <a:cubicBezTo>
                    <a:pt x="192" y="78"/>
                    <a:pt x="177" y="63"/>
                    <a:pt x="163" y="63"/>
                  </a:cubicBezTo>
                  <a:close/>
                </a:path>
              </a:pathLst>
            </a:custGeom>
            <a:solidFill>
              <a:schemeClr val="lt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9" name="Google Shape;429;p34"/>
            <p:cNvSpPr/>
            <p:nvPr/>
          </p:nvSpPr>
          <p:spPr>
            <a:xfrm>
              <a:off x="2907892" y="2085103"/>
              <a:ext cx="15582" cy="15335"/>
            </a:xfrm>
            <a:custGeom>
              <a:avLst/>
              <a:gdLst/>
              <a:ahLst/>
              <a:cxnLst/>
              <a:rect l="l" t="t" r="r" b="b"/>
              <a:pathLst>
                <a:path w="63" h="62" extrusionOk="0">
                  <a:moveTo>
                    <a:pt x="30" y="62"/>
                  </a:moveTo>
                  <a:lnTo>
                    <a:pt x="30" y="62"/>
                  </a:lnTo>
                  <a:cubicBezTo>
                    <a:pt x="48" y="62"/>
                    <a:pt x="63" y="51"/>
                    <a:pt x="63" y="33"/>
                  </a:cubicBezTo>
                  <a:cubicBezTo>
                    <a:pt x="63" y="14"/>
                    <a:pt x="48" y="0"/>
                    <a:pt x="30" y="0"/>
                  </a:cubicBezTo>
                  <a:cubicBezTo>
                    <a:pt x="15" y="0"/>
                    <a:pt x="0" y="14"/>
                    <a:pt x="0" y="33"/>
                  </a:cubicBezTo>
                  <a:cubicBezTo>
                    <a:pt x="0" y="51"/>
                    <a:pt x="15" y="62"/>
                    <a:pt x="30"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0" name="Google Shape;430;p34"/>
            <p:cNvSpPr/>
            <p:nvPr/>
          </p:nvSpPr>
          <p:spPr>
            <a:xfrm>
              <a:off x="3125552" y="2410604"/>
              <a:ext cx="15582" cy="15335"/>
            </a:xfrm>
            <a:custGeom>
              <a:avLst/>
              <a:gdLst/>
              <a:ahLst/>
              <a:cxnLst/>
              <a:rect l="l" t="t" r="r" b="b"/>
              <a:pathLst>
                <a:path w="63" h="62" extrusionOk="0">
                  <a:moveTo>
                    <a:pt x="30" y="0"/>
                  </a:moveTo>
                  <a:lnTo>
                    <a:pt x="30" y="0"/>
                  </a:lnTo>
                  <a:cubicBezTo>
                    <a:pt x="15" y="0"/>
                    <a:pt x="0" y="15"/>
                    <a:pt x="0" y="29"/>
                  </a:cubicBezTo>
                  <a:cubicBezTo>
                    <a:pt x="0" y="48"/>
                    <a:pt x="15" y="62"/>
                    <a:pt x="30" y="62"/>
                  </a:cubicBezTo>
                  <a:cubicBezTo>
                    <a:pt x="48" y="62"/>
                    <a:pt x="63" y="48"/>
                    <a:pt x="63" y="29"/>
                  </a:cubicBezTo>
                  <a:cubicBezTo>
                    <a:pt x="63" y="15"/>
                    <a:pt x="48" y="0"/>
                    <a:pt x="3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1" name="Google Shape;431;p34"/>
            <p:cNvSpPr/>
            <p:nvPr/>
          </p:nvSpPr>
          <p:spPr>
            <a:xfrm>
              <a:off x="3011527" y="2443253"/>
              <a:ext cx="15335" cy="15335"/>
            </a:xfrm>
            <a:custGeom>
              <a:avLst/>
              <a:gdLst/>
              <a:ahLst/>
              <a:cxnLst/>
              <a:rect l="l" t="t" r="r" b="b"/>
              <a:pathLst>
                <a:path w="62" h="62" extrusionOk="0">
                  <a:moveTo>
                    <a:pt x="33" y="0"/>
                  </a:moveTo>
                  <a:lnTo>
                    <a:pt x="33" y="0"/>
                  </a:lnTo>
                  <a:cubicBezTo>
                    <a:pt x="14" y="0"/>
                    <a:pt x="0" y="15"/>
                    <a:pt x="0" y="29"/>
                  </a:cubicBezTo>
                  <a:cubicBezTo>
                    <a:pt x="0" y="51"/>
                    <a:pt x="14" y="62"/>
                    <a:pt x="33" y="62"/>
                  </a:cubicBezTo>
                  <a:cubicBezTo>
                    <a:pt x="47" y="62"/>
                    <a:pt x="62" y="48"/>
                    <a:pt x="62" y="29"/>
                  </a:cubicBezTo>
                  <a:cubicBezTo>
                    <a:pt x="62" y="11"/>
                    <a:pt x="47"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5" name="Freeform: Shape 4">
            <a:extLst>
              <a:ext uri="{FF2B5EF4-FFF2-40B4-BE49-F238E27FC236}">
                <a16:creationId xmlns:a16="http://schemas.microsoft.com/office/drawing/2014/main" id="{D32408C4-06E6-045B-FED2-E95F534CC4E3}"/>
              </a:ext>
            </a:extLst>
          </p:cNvPr>
          <p:cNvSpPr/>
          <p:nvPr/>
        </p:nvSpPr>
        <p:spPr>
          <a:xfrm>
            <a:off x="-1969295" y="1375645"/>
            <a:ext cx="16498110" cy="3382471"/>
          </a:xfrm>
          <a:custGeom>
            <a:avLst/>
            <a:gdLst>
              <a:gd name="connsiteX0" fmla="*/ 8323751 w 16498110"/>
              <a:gd name="connsiteY0" fmla="*/ 113290 h 3382471"/>
              <a:gd name="connsiteX1" fmla="*/ 7888183 w 16498110"/>
              <a:gd name="connsiteY1" fmla="*/ 548858 h 3382471"/>
              <a:gd name="connsiteX2" fmla="*/ 7888183 w 16498110"/>
              <a:gd name="connsiteY2" fmla="*/ 2792787 h 3382471"/>
              <a:gd name="connsiteX3" fmla="*/ 8323751 w 16498110"/>
              <a:gd name="connsiteY3" fmla="*/ 3228355 h 3382471"/>
              <a:gd name="connsiteX4" fmla="*/ 10065972 w 16498110"/>
              <a:gd name="connsiteY4" fmla="*/ 3228355 h 3382471"/>
              <a:gd name="connsiteX5" fmla="*/ 10501540 w 16498110"/>
              <a:gd name="connsiteY5" fmla="*/ 2792787 h 3382471"/>
              <a:gd name="connsiteX6" fmla="*/ 10501540 w 16498110"/>
              <a:gd name="connsiteY6" fmla="*/ 548858 h 3382471"/>
              <a:gd name="connsiteX7" fmla="*/ 10065972 w 16498110"/>
              <a:gd name="connsiteY7" fmla="*/ 113290 h 3382471"/>
              <a:gd name="connsiteX8" fmla="*/ 0 w 16498110"/>
              <a:gd name="connsiteY8" fmla="*/ 0 h 3382471"/>
              <a:gd name="connsiteX9" fmla="*/ 16498110 w 16498110"/>
              <a:gd name="connsiteY9" fmla="*/ 0 h 3382471"/>
              <a:gd name="connsiteX10" fmla="*/ 16498110 w 16498110"/>
              <a:gd name="connsiteY10" fmla="*/ 3382471 h 3382471"/>
              <a:gd name="connsiteX11" fmla="*/ 0 w 16498110"/>
              <a:gd name="connsiteY11" fmla="*/ 3382471 h 338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98110" h="3382471">
                <a:moveTo>
                  <a:pt x="8323751" y="113290"/>
                </a:moveTo>
                <a:cubicBezTo>
                  <a:pt x="8083193" y="113290"/>
                  <a:pt x="7888183" y="308300"/>
                  <a:pt x="7888183" y="548858"/>
                </a:cubicBezTo>
                <a:lnTo>
                  <a:pt x="7888183" y="2792787"/>
                </a:lnTo>
                <a:cubicBezTo>
                  <a:pt x="7888183" y="3033345"/>
                  <a:pt x="8083193" y="3228355"/>
                  <a:pt x="8323751" y="3228355"/>
                </a:cubicBezTo>
                <a:lnTo>
                  <a:pt x="10065972" y="3228355"/>
                </a:lnTo>
                <a:cubicBezTo>
                  <a:pt x="10306530" y="3228355"/>
                  <a:pt x="10501540" y="3033345"/>
                  <a:pt x="10501540" y="2792787"/>
                </a:cubicBezTo>
                <a:lnTo>
                  <a:pt x="10501540" y="548858"/>
                </a:lnTo>
                <a:cubicBezTo>
                  <a:pt x="10501540" y="308300"/>
                  <a:pt x="10306530" y="113290"/>
                  <a:pt x="10065972" y="113290"/>
                </a:cubicBezTo>
                <a:close/>
                <a:moveTo>
                  <a:pt x="0" y="0"/>
                </a:moveTo>
                <a:lnTo>
                  <a:pt x="16498110" y="0"/>
                </a:lnTo>
                <a:lnTo>
                  <a:pt x="16498110" y="3382471"/>
                </a:lnTo>
                <a:lnTo>
                  <a:pt x="0" y="3382471"/>
                </a:lnTo>
                <a:close/>
              </a:path>
            </a:pathLst>
          </a:custGeom>
          <a:solidFill>
            <a:srgbClr val="091B1A">
              <a:alpha val="9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37623714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2" name="Google Shape;362;p33"/>
          <p:cNvSpPr txBox="1">
            <a:spLocks noGrp="1"/>
          </p:cNvSpPr>
          <p:nvPr>
            <p:ph type="title"/>
          </p:nvPr>
        </p:nvSpPr>
        <p:spPr>
          <a:xfrm>
            <a:off x="490571" y="2469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SYSTEM APPROACH</a:t>
            </a:r>
            <a:endParaRPr sz="3600" dirty="0"/>
          </a:p>
        </p:txBody>
      </p:sp>
      <p:graphicFrame>
        <p:nvGraphicFramePr>
          <p:cNvPr id="3" name="Diagram 2">
            <a:extLst>
              <a:ext uri="{FF2B5EF4-FFF2-40B4-BE49-F238E27FC236}">
                <a16:creationId xmlns:a16="http://schemas.microsoft.com/office/drawing/2014/main" id="{4880E60F-8F4A-8E60-7E21-26654A2CC800}"/>
              </a:ext>
            </a:extLst>
          </p:cNvPr>
          <p:cNvGraphicFramePr/>
          <p:nvPr>
            <p:extLst>
              <p:ext uri="{D42A27DB-BD31-4B8C-83A1-F6EECF244321}">
                <p14:modId xmlns:p14="http://schemas.microsoft.com/office/powerpoint/2010/main" val="3849397586"/>
              </p:ext>
            </p:extLst>
          </p:nvPr>
        </p:nvGraphicFramePr>
        <p:xfrm>
          <a:off x="554566" y="1149985"/>
          <a:ext cx="8034867" cy="3646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5"/>
          <p:cNvSpPr txBox="1">
            <a:spLocks noGrp="1"/>
          </p:cNvSpPr>
          <p:nvPr>
            <p:ph type="subTitle" idx="6"/>
          </p:nvPr>
        </p:nvSpPr>
        <p:spPr>
          <a:xfrm>
            <a:off x="1912444" y="2045870"/>
            <a:ext cx="1258175" cy="74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1800" b="1" dirty="0">
                <a:effectLst/>
                <a:latin typeface="Times New Roman" panose="02020603050405020304" pitchFamily="18" charset="0"/>
                <a:ea typeface="Calibri" panose="020F0502020204030204" pitchFamily="34" charset="0"/>
              </a:rPr>
              <a:t>SPACY</a:t>
            </a:r>
            <a:endParaRPr dirty="0"/>
          </a:p>
        </p:txBody>
      </p:sp>
      <p:sp>
        <p:nvSpPr>
          <p:cNvPr id="437" name="Google Shape;437;p35"/>
          <p:cNvSpPr txBox="1">
            <a:spLocks noGrp="1"/>
          </p:cNvSpPr>
          <p:nvPr>
            <p:ph type="title"/>
          </p:nvPr>
        </p:nvSpPr>
        <p:spPr>
          <a:xfrm>
            <a:off x="712306" y="28505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LIBRARIES</a:t>
            </a:r>
            <a:endParaRPr dirty="0"/>
          </a:p>
        </p:txBody>
      </p:sp>
      <p:sp>
        <p:nvSpPr>
          <p:cNvPr id="438" name="Google Shape;438;p35"/>
          <p:cNvSpPr txBox="1">
            <a:spLocks noGrp="1"/>
          </p:cNvSpPr>
          <p:nvPr>
            <p:ph type="subTitle" idx="1"/>
          </p:nvPr>
        </p:nvSpPr>
        <p:spPr>
          <a:xfrm>
            <a:off x="3170619" y="1014038"/>
            <a:ext cx="4661400" cy="4713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 Python library for topic modeling, document similarity analysis, and other natural language processing tasks.</a:t>
            </a:r>
            <a:endParaRPr dirty="0"/>
          </a:p>
        </p:txBody>
      </p:sp>
      <p:sp>
        <p:nvSpPr>
          <p:cNvPr id="442" name="Google Shape;442;p35"/>
          <p:cNvSpPr txBox="1">
            <a:spLocks noGrp="1"/>
          </p:cNvSpPr>
          <p:nvPr>
            <p:ph type="subTitle" idx="5"/>
          </p:nvPr>
        </p:nvSpPr>
        <p:spPr>
          <a:xfrm>
            <a:off x="1912444" y="887588"/>
            <a:ext cx="1258175" cy="74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1800" b="1" dirty="0">
                <a:effectLst/>
                <a:latin typeface="Times New Roman" panose="02020603050405020304" pitchFamily="18" charset="0"/>
                <a:ea typeface="Calibri" panose="020F0502020204030204" pitchFamily="34" charset="0"/>
              </a:rPr>
              <a:t>GENISM</a:t>
            </a:r>
            <a:endParaRPr dirty="0"/>
          </a:p>
        </p:txBody>
      </p:sp>
      <p:sp>
        <p:nvSpPr>
          <p:cNvPr id="443" name="Google Shape;443;p35"/>
          <p:cNvSpPr txBox="1">
            <a:spLocks noGrp="1"/>
          </p:cNvSpPr>
          <p:nvPr>
            <p:ph type="subTitle" idx="7"/>
          </p:nvPr>
        </p:nvSpPr>
        <p:spPr>
          <a:xfrm>
            <a:off x="1912444" y="1477591"/>
            <a:ext cx="1258175" cy="74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1800" b="1" dirty="0">
                <a:effectLst/>
                <a:latin typeface="Times New Roman" panose="02020603050405020304" pitchFamily="18" charset="0"/>
                <a:ea typeface="Calibri" panose="020F0502020204030204" pitchFamily="34" charset="0"/>
              </a:rPr>
              <a:t>PKE</a:t>
            </a:r>
            <a:endParaRPr dirty="0"/>
          </a:p>
        </p:txBody>
      </p:sp>
      <p:sp>
        <p:nvSpPr>
          <p:cNvPr id="444" name="Google Shape;444;p35"/>
          <p:cNvSpPr txBox="1">
            <a:spLocks noGrp="1"/>
          </p:cNvSpPr>
          <p:nvPr>
            <p:ph type="subTitle" idx="8"/>
          </p:nvPr>
        </p:nvSpPr>
        <p:spPr>
          <a:xfrm>
            <a:off x="1912444" y="2670099"/>
            <a:ext cx="1258175" cy="74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1800" b="1" dirty="0">
                <a:effectLst/>
                <a:latin typeface="Times New Roman" panose="02020603050405020304" pitchFamily="18" charset="0"/>
                <a:ea typeface="Calibri" panose="020F0502020204030204" pitchFamily="34" charset="0"/>
              </a:rPr>
              <a:t>BERT</a:t>
            </a:r>
            <a:endParaRPr dirty="0"/>
          </a:p>
        </p:txBody>
      </p:sp>
      <p:grpSp>
        <p:nvGrpSpPr>
          <p:cNvPr id="465" name="Google Shape;465;p35"/>
          <p:cNvGrpSpPr/>
          <p:nvPr/>
        </p:nvGrpSpPr>
        <p:grpSpPr>
          <a:xfrm>
            <a:off x="1221138" y="2261012"/>
            <a:ext cx="416704" cy="361014"/>
            <a:chOff x="5360030" y="3399718"/>
            <a:chExt cx="512736" cy="535986"/>
          </a:xfrm>
        </p:grpSpPr>
        <p:sp>
          <p:nvSpPr>
            <p:cNvPr id="466" name="Google Shape;466;p35"/>
            <p:cNvSpPr/>
            <p:nvPr/>
          </p:nvSpPr>
          <p:spPr>
            <a:xfrm>
              <a:off x="5360030" y="3399718"/>
              <a:ext cx="512736" cy="535986"/>
            </a:xfrm>
            <a:custGeom>
              <a:avLst/>
              <a:gdLst/>
              <a:ahLst/>
              <a:cxnLst/>
              <a:rect l="l" t="t" r="r" b="b"/>
              <a:pathLst>
                <a:path w="2073" h="2167" extrusionOk="0">
                  <a:moveTo>
                    <a:pt x="2061" y="1727"/>
                  </a:moveTo>
                  <a:lnTo>
                    <a:pt x="2061" y="1727"/>
                  </a:lnTo>
                  <a:cubicBezTo>
                    <a:pt x="1973" y="1672"/>
                    <a:pt x="1973" y="1672"/>
                    <a:pt x="1973" y="1672"/>
                  </a:cubicBezTo>
                  <a:cubicBezTo>
                    <a:pt x="1977" y="1650"/>
                    <a:pt x="1977" y="1628"/>
                    <a:pt x="1973" y="1602"/>
                  </a:cubicBezTo>
                  <a:cubicBezTo>
                    <a:pt x="2061" y="1547"/>
                    <a:pt x="2061" y="1547"/>
                    <a:pt x="2061" y="1547"/>
                  </a:cubicBezTo>
                  <a:cubicBezTo>
                    <a:pt x="2072" y="1540"/>
                    <a:pt x="2075" y="1525"/>
                    <a:pt x="2072" y="1511"/>
                  </a:cubicBezTo>
                  <a:cubicBezTo>
                    <a:pt x="2061" y="1470"/>
                    <a:pt x="2046" y="1433"/>
                    <a:pt x="2024" y="1397"/>
                  </a:cubicBezTo>
                  <a:cubicBezTo>
                    <a:pt x="2020" y="1386"/>
                    <a:pt x="2006" y="1379"/>
                    <a:pt x="1991" y="1382"/>
                  </a:cubicBezTo>
                  <a:cubicBezTo>
                    <a:pt x="1892" y="1400"/>
                    <a:pt x="1892" y="1400"/>
                    <a:pt x="1892" y="1400"/>
                  </a:cubicBezTo>
                  <a:cubicBezTo>
                    <a:pt x="1877" y="1386"/>
                    <a:pt x="1859" y="1367"/>
                    <a:pt x="1845" y="1353"/>
                  </a:cubicBezTo>
                  <a:cubicBezTo>
                    <a:pt x="1863" y="1254"/>
                    <a:pt x="1863" y="1254"/>
                    <a:pt x="1863" y="1254"/>
                  </a:cubicBezTo>
                  <a:cubicBezTo>
                    <a:pt x="1866" y="1239"/>
                    <a:pt x="1859" y="1228"/>
                    <a:pt x="1848" y="1221"/>
                  </a:cubicBezTo>
                  <a:cubicBezTo>
                    <a:pt x="1811" y="1199"/>
                    <a:pt x="1775" y="1184"/>
                    <a:pt x="1734" y="1173"/>
                  </a:cubicBezTo>
                  <a:cubicBezTo>
                    <a:pt x="1720" y="1169"/>
                    <a:pt x="1705" y="1173"/>
                    <a:pt x="1698" y="1184"/>
                  </a:cubicBezTo>
                  <a:cubicBezTo>
                    <a:pt x="1643" y="1272"/>
                    <a:pt x="1643" y="1272"/>
                    <a:pt x="1643" y="1272"/>
                  </a:cubicBezTo>
                  <a:cubicBezTo>
                    <a:pt x="1621" y="1268"/>
                    <a:pt x="1595" y="1268"/>
                    <a:pt x="1573" y="1272"/>
                  </a:cubicBezTo>
                  <a:cubicBezTo>
                    <a:pt x="1573" y="1268"/>
                    <a:pt x="1573" y="1268"/>
                    <a:pt x="1573" y="1268"/>
                  </a:cubicBezTo>
                  <a:cubicBezTo>
                    <a:pt x="1573" y="1265"/>
                    <a:pt x="1573" y="1316"/>
                    <a:pt x="1573" y="480"/>
                  </a:cubicBezTo>
                  <a:cubicBezTo>
                    <a:pt x="1573" y="432"/>
                    <a:pt x="1537" y="396"/>
                    <a:pt x="1489" y="396"/>
                  </a:cubicBezTo>
                  <a:cubicBezTo>
                    <a:pt x="1313" y="396"/>
                    <a:pt x="1313" y="396"/>
                    <a:pt x="1313" y="396"/>
                  </a:cubicBezTo>
                  <a:cubicBezTo>
                    <a:pt x="1313" y="33"/>
                    <a:pt x="1313" y="33"/>
                    <a:pt x="1313" y="33"/>
                  </a:cubicBezTo>
                  <a:cubicBezTo>
                    <a:pt x="1313" y="15"/>
                    <a:pt x="1298" y="0"/>
                    <a:pt x="1280" y="0"/>
                  </a:cubicBezTo>
                  <a:cubicBezTo>
                    <a:pt x="293" y="0"/>
                    <a:pt x="293" y="0"/>
                    <a:pt x="293" y="0"/>
                  </a:cubicBezTo>
                  <a:cubicBezTo>
                    <a:pt x="275" y="0"/>
                    <a:pt x="261" y="15"/>
                    <a:pt x="261" y="33"/>
                  </a:cubicBezTo>
                  <a:cubicBezTo>
                    <a:pt x="261" y="396"/>
                    <a:pt x="261" y="396"/>
                    <a:pt x="261" y="396"/>
                  </a:cubicBezTo>
                  <a:cubicBezTo>
                    <a:pt x="88" y="396"/>
                    <a:pt x="88" y="396"/>
                    <a:pt x="88" y="396"/>
                  </a:cubicBezTo>
                  <a:cubicBezTo>
                    <a:pt x="41" y="396"/>
                    <a:pt x="0" y="432"/>
                    <a:pt x="0" y="480"/>
                  </a:cubicBezTo>
                  <a:cubicBezTo>
                    <a:pt x="0" y="1686"/>
                    <a:pt x="0" y="1686"/>
                    <a:pt x="0" y="1686"/>
                  </a:cubicBezTo>
                  <a:cubicBezTo>
                    <a:pt x="0" y="1734"/>
                    <a:pt x="41" y="1774"/>
                    <a:pt x="88" y="1774"/>
                  </a:cubicBezTo>
                  <a:cubicBezTo>
                    <a:pt x="528" y="1774"/>
                    <a:pt x="528" y="1774"/>
                    <a:pt x="528" y="1774"/>
                  </a:cubicBezTo>
                  <a:cubicBezTo>
                    <a:pt x="495" y="1972"/>
                    <a:pt x="495" y="1972"/>
                    <a:pt x="495" y="1972"/>
                  </a:cubicBezTo>
                  <a:cubicBezTo>
                    <a:pt x="429" y="1972"/>
                    <a:pt x="429" y="1972"/>
                    <a:pt x="429" y="1972"/>
                  </a:cubicBezTo>
                  <a:cubicBezTo>
                    <a:pt x="396" y="1972"/>
                    <a:pt x="367" y="1998"/>
                    <a:pt x="367" y="2035"/>
                  </a:cubicBezTo>
                  <a:cubicBezTo>
                    <a:pt x="367" y="2133"/>
                    <a:pt x="367" y="2133"/>
                    <a:pt x="367" y="2133"/>
                  </a:cubicBezTo>
                  <a:cubicBezTo>
                    <a:pt x="367" y="2152"/>
                    <a:pt x="381" y="2167"/>
                    <a:pt x="400" y="2167"/>
                  </a:cubicBezTo>
                  <a:cubicBezTo>
                    <a:pt x="561" y="2167"/>
                    <a:pt x="561" y="2167"/>
                    <a:pt x="561" y="2167"/>
                  </a:cubicBezTo>
                  <a:cubicBezTo>
                    <a:pt x="565" y="2167"/>
                    <a:pt x="572" y="2163"/>
                    <a:pt x="572" y="2159"/>
                  </a:cubicBezTo>
                  <a:cubicBezTo>
                    <a:pt x="598" y="2133"/>
                    <a:pt x="579" y="2104"/>
                    <a:pt x="554" y="2104"/>
                  </a:cubicBezTo>
                  <a:cubicBezTo>
                    <a:pt x="437" y="2104"/>
                    <a:pt x="437" y="2104"/>
                    <a:pt x="437" y="2104"/>
                  </a:cubicBezTo>
                  <a:cubicBezTo>
                    <a:pt x="437" y="2035"/>
                    <a:pt x="437" y="2035"/>
                    <a:pt x="437" y="2035"/>
                  </a:cubicBezTo>
                  <a:cubicBezTo>
                    <a:pt x="1141" y="2035"/>
                    <a:pt x="1141" y="2035"/>
                    <a:pt x="1141" y="2035"/>
                  </a:cubicBezTo>
                  <a:cubicBezTo>
                    <a:pt x="1141" y="2104"/>
                    <a:pt x="1141" y="2104"/>
                    <a:pt x="1141" y="2104"/>
                  </a:cubicBezTo>
                  <a:cubicBezTo>
                    <a:pt x="693" y="2104"/>
                    <a:pt x="693" y="2104"/>
                    <a:pt x="693" y="2104"/>
                  </a:cubicBezTo>
                  <a:cubicBezTo>
                    <a:pt x="678" y="2104"/>
                    <a:pt x="664" y="2115"/>
                    <a:pt x="660" y="2130"/>
                  </a:cubicBezTo>
                  <a:cubicBezTo>
                    <a:pt x="660" y="2148"/>
                    <a:pt x="675" y="2167"/>
                    <a:pt x="693" y="2167"/>
                  </a:cubicBezTo>
                  <a:cubicBezTo>
                    <a:pt x="1144" y="2167"/>
                    <a:pt x="1144" y="2167"/>
                    <a:pt x="1144" y="2167"/>
                  </a:cubicBezTo>
                  <a:cubicBezTo>
                    <a:pt x="1177" y="2167"/>
                    <a:pt x="1206" y="2137"/>
                    <a:pt x="1206" y="2104"/>
                  </a:cubicBezTo>
                  <a:cubicBezTo>
                    <a:pt x="1206" y="2035"/>
                    <a:pt x="1206" y="2035"/>
                    <a:pt x="1206" y="2035"/>
                  </a:cubicBezTo>
                  <a:cubicBezTo>
                    <a:pt x="1206" y="1998"/>
                    <a:pt x="1177" y="1972"/>
                    <a:pt x="1144" y="1972"/>
                  </a:cubicBezTo>
                  <a:cubicBezTo>
                    <a:pt x="1078" y="1972"/>
                    <a:pt x="1078" y="1972"/>
                    <a:pt x="1078" y="1972"/>
                  </a:cubicBezTo>
                  <a:cubicBezTo>
                    <a:pt x="1045" y="1774"/>
                    <a:pt x="1045" y="1774"/>
                    <a:pt x="1045" y="1774"/>
                  </a:cubicBezTo>
                  <a:cubicBezTo>
                    <a:pt x="1148" y="1774"/>
                    <a:pt x="1148" y="1774"/>
                    <a:pt x="1148" y="1774"/>
                  </a:cubicBezTo>
                  <a:cubicBezTo>
                    <a:pt x="1155" y="1807"/>
                    <a:pt x="1170" y="1844"/>
                    <a:pt x="1192" y="1877"/>
                  </a:cubicBezTo>
                  <a:cubicBezTo>
                    <a:pt x="1195" y="1888"/>
                    <a:pt x="1210" y="1895"/>
                    <a:pt x="1225" y="1892"/>
                  </a:cubicBezTo>
                  <a:cubicBezTo>
                    <a:pt x="1324" y="1873"/>
                    <a:pt x="1324" y="1873"/>
                    <a:pt x="1324" y="1873"/>
                  </a:cubicBezTo>
                  <a:cubicBezTo>
                    <a:pt x="1338" y="1888"/>
                    <a:pt x="1357" y="1906"/>
                    <a:pt x="1371" y="1921"/>
                  </a:cubicBezTo>
                  <a:cubicBezTo>
                    <a:pt x="1353" y="2020"/>
                    <a:pt x="1353" y="2020"/>
                    <a:pt x="1353" y="2020"/>
                  </a:cubicBezTo>
                  <a:cubicBezTo>
                    <a:pt x="1349" y="2035"/>
                    <a:pt x="1357" y="2049"/>
                    <a:pt x="1368" y="2053"/>
                  </a:cubicBezTo>
                  <a:cubicBezTo>
                    <a:pt x="1412" y="2079"/>
                    <a:pt x="1474" y="2104"/>
                    <a:pt x="1489" y="2104"/>
                  </a:cubicBezTo>
                  <a:cubicBezTo>
                    <a:pt x="1500" y="2104"/>
                    <a:pt x="1511" y="2097"/>
                    <a:pt x="1518" y="2089"/>
                  </a:cubicBezTo>
                  <a:cubicBezTo>
                    <a:pt x="1573" y="2001"/>
                    <a:pt x="1573" y="2001"/>
                    <a:pt x="1573" y="2001"/>
                  </a:cubicBezTo>
                  <a:cubicBezTo>
                    <a:pt x="1595" y="2005"/>
                    <a:pt x="1621" y="2005"/>
                    <a:pt x="1643" y="2001"/>
                  </a:cubicBezTo>
                  <a:cubicBezTo>
                    <a:pt x="1698" y="2089"/>
                    <a:pt x="1698" y="2089"/>
                    <a:pt x="1698" y="2089"/>
                  </a:cubicBezTo>
                  <a:cubicBezTo>
                    <a:pt x="1705" y="2101"/>
                    <a:pt x="1720" y="2104"/>
                    <a:pt x="1734" y="2101"/>
                  </a:cubicBezTo>
                  <a:cubicBezTo>
                    <a:pt x="1775" y="2089"/>
                    <a:pt x="1811" y="2075"/>
                    <a:pt x="1848" y="2053"/>
                  </a:cubicBezTo>
                  <a:cubicBezTo>
                    <a:pt x="1859" y="2049"/>
                    <a:pt x="1866" y="2035"/>
                    <a:pt x="1863" y="2020"/>
                  </a:cubicBezTo>
                  <a:cubicBezTo>
                    <a:pt x="1845" y="1921"/>
                    <a:pt x="1845" y="1921"/>
                    <a:pt x="1845" y="1921"/>
                  </a:cubicBezTo>
                  <a:cubicBezTo>
                    <a:pt x="1859" y="1906"/>
                    <a:pt x="1877" y="1888"/>
                    <a:pt x="1892" y="1873"/>
                  </a:cubicBezTo>
                  <a:cubicBezTo>
                    <a:pt x="1991" y="1892"/>
                    <a:pt x="1991" y="1892"/>
                    <a:pt x="1991" y="1892"/>
                  </a:cubicBezTo>
                  <a:cubicBezTo>
                    <a:pt x="2006" y="1895"/>
                    <a:pt x="2020" y="1888"/>
                    <a:pt x="2024" y="1877"/>
                  </a:cubicBezTo>
                  <a:cubicBezTo>
                    <a:pt x="2046" y="1840"/>
                    <a:pt x="2061" y="1804"/>
                    <a:pt x="2072" y="1763"/>
                  </a:cubicBezTo>
                  <a:cubicBezTo>
                    <a:pt x="2075" y="1749"/>
                    <a:pt x="2072" y="1738"/>
                    <a:pt x="2061" y="1727"/>
                  </a:cubicBezTo>
                  <a:moveTo>
                    <a:pt x="1485" y="458"/>
                  </a:moveTo>
                  <a:lnTo>
                    <a:pt x="1485" y="458"/>
                  </a:lnTo>
                  <a:cubicBezTo>
                    <a:pt x="1500" y="458"/>
                    <a:pt x="1511" y="469"/>
                    <a:pt x="1511" y="480"/>
                  </a:cubicBezTo>
                  <a:cubicBezTo>
                    <a:pt x="1511" y="1177"/>
                    <a:pt x="1511" y="1177"/>
                    <a:pt x="1511" y="1177"/>
                  </a:cubicBezTo>
                  <a:cubicBezTo>
                    <a:pt x="1503" y="1169"/>
                    <a:pt x="1493" y="1169"/>
                    <a:pt x="1481" y="1169"/>
                  </a:cubicBezTo>
                  <a:cubicBezTo>
                    <a:pt x="1467" y="1173"/>
                    <a:pt x="1456" y="1180"/>
                    <a:pt x="1441" y="1184"/>
                  </a:cubicBezTo>
                  <a:cubicBezTo>
                    <a:pt x="1441" y="557"/>
                    <a:pt x="1441" y="557"/>
                    <a:pt x="1441" y="557"/>
                  </a:cubicBezTo>
                  <a:cubicBezTo>
                    <a:pt x="1441" y="539"/>
                    <a:pt x="1426" y="524"/>
                    <a:pt x="1412" y="524"/>
                  </a:cubicBezTo>
                  <a:cubicBezTo>
                    <a:pt x="1313" y="524"/>
                    <a:pt x="1313" y="524"/>
                    <a:pt x="1313" y="524"/>
                  </a:cubicBezTo>
                  <a:cubicBezTo>
                    <a:pt x="1313" y="458"/>
                    <a:pt x="1313" y="458"/>
                    <a:pt x="1313" y="458"/>
                  </a:cubicBezTo>
                  <a:lnTo>
                    <a:pt x="1485" y="458"/>
                  </a:lnTo>
                  <a:moveTo>
                    <a:pt x="1353" y="1250"/>
                  </a:moveTo>
                  <a:lnTo>
                    <a:pt x="1353" y="1250"/>
                  </a:lnTo>
                  <a:cubicBezTo>
                    <a:pt x="1371" y="1353"/>
                    <a:pt x="1371" y="1353"/>
                    <a:pt x="1371" y="1353"/>
                  </a:cubicBezTo>
                  <a:cubicBezTo>
                    <a:pt x="1357" y="1367"/>
                    <a:pt x="1338" y="1382"/>
                    <a:pt x="1324" y="1400"/>
                  </a:cubicBezTo>
                  <a:cubicBezTo>
                    <a:pt x="1313" y="1397"/>
                    <a:pt x="1313" y="1397"/>
                    <a:pt x="1313" y="1397"/>
                  </a:cubicBezTo>
                  <a:cubicBezTo>
                    <a:pt x="1313" y="590"/>
                    <a:pt x="1313" y="590"/>
                    <a:pt x="1313" y="590"/>
                  </a:cubicBezTo>
                  <a:cubicBezTo>
                    <a:pt x="1379" y="590"/>
                    <a:pt x="1379" y="590"/>
                    <a:pt x="1379" y="590"/>
                  </a:cubicBezTo>
                  <a:cubicBezTo>
                    <a:pt x="1379" y="1213"/>
                    <a:pt x="1379" y="1213"/>
                    <a:pt x="1379" y="1213"/>
                  </a:cubicBezTo>
                  <a:cubicBezTo>
                    <a:pt x="1375" y="1213"/>
                    <a:pt x="1371" y="1217"/>
                    <a:pt x="1368" y="1217"/>
                  </a:cubicBezTo>
                  <a:cubicBezTo>
                    <a:pt x="1357" y="1224"/>
                    <a:pt x="1349" y="1239"/>
                    <a:pt x="1353" y="1250"/>
                  </a:cubicBezTo>
                  <a:moveTo>
                    <a:pt x="1159" y="1547"/>
                  </a:moveTo>
                  <a:lnTo>
                    <a:pt x="1159" y="1547"/>
                  </a:lnTo>
                  <a:cubicBezTo>
                    <a:pt x="1203" y="1580"/>
                    <a:pt x="1203" y="1580"/>
                    <a:pt x="1203" y="1580"/>
                  </a:cubicBezTo>
                  <a:cubicBezTo>
                    <a:pt x="657" y="1580"/>
                    <a:pt x="657" y="1580"/>
                    <a:pt x="657" y="1580"/>
                  </a:cubicBezTo>
                  <a:cubicBezTo>
                    <a:pt x="657" y="330"/>
                    <a:pt x="657" y="330"/>
                    <a:pt x="657" y="330"/>
                  </a:cubicBezTo>
                  <a:cubicBezTo>
                    <a:pt x="1247" y="330"/>
                    <a:pt x="1247" y="330"/>
                    <a:pt x="1247" y="330"/>
                  </a:cubicBezTo>
                  <a:cubicBezTo>
                    <a:pt x="1247" y="1389"/>
                    <a:pt x="1247" y="1389"/>
                    <a:pt x="1247" y="1389"/>
                  </a:cubicBezTo>
                  <a:cubicBezTo>
                    <a:pt x="1225" y="1382"/>
                    <a:pt x="1225" y="1382"/>
                    <a:pt x="1225" y="1382"/>
                  </a:cubicBezTo>
                  <a:cubicBezTo>
                    <a:pt x="1210" y="1382"/>
                    <a:pt x="1199" y="1386"/>
                    <a:pt x="1192" y="1397"/>
                  </a:cubicBezTo>
                  <a:cubicBezTo>
                    <a:pt x="1170" y="1433"/>
                    <a:pt x="1155" y="1474"/>
                    <a:pt x="1144" y="1511"/>
                  </a:cubicBezTo>
                  <a:cubicBezTo>
                    <a:pt x="1141" y="1525"/>
                    <a:pt x="1144" y="1540"/>
                    <a:pt x="1159" y="1547"/>
                  </a:cubicBezTo>
                  <a:moveTo>
                    <a:pt x="326" y="330"/>
                  </a:moveTo>
                  <a:lnTo>
                    <a:pt x="326" y="330"/>
                  </a:lnTo>
                  <a:cubicBezTo>
                    <a:pt x="590" y="330"/>
                    <a:pt x="590" y="330"/>
                    <a:pt x="590" y="330"/>
                  </a:cubicBezTo>
                  <a:cubicBezTo>
                    <a:pt x="590" y="1580"/>
                    <a:pt x="590" y="1580"/>
                    <a:pt x="590" y="1580"/>
                  </a:cubicBezTo>
                  <a:cubicBezTo>
                    <a:pt x="326" y="1580"/>
                    <a:pt x="326" y="1580"/>
                    <a:pt x="326" y="1580"/>
                  </a:cubicBezTo>
                  <a:lnTo>
                    <a:pt x="326" y="330"/>
                  </a:lnTo>
                  <a:moveTo>
                    <a:pt x="1247" y="70"/>
                  </a:moveTo>
                  <a:lnTo>
                    <a:pt x="1247" y="70"/>
                  </a:lnTo>
                  <a:cubicBezTo>
                    <a:pt x="1247" y="267"/>
                    <a:pt x="1247" y="267"/>
                    <a:pt x="1247" y="267"/>
                  </a:cubicBezTo>
                  <a:cubicBezTo>
                    <a:pt x="326" y="267"/>
                    <a:pt x="326" y="267"/>
                    <a:pt x="326" y="267"/>
                  </a:cubicBezTo>
                  <a:cubicBezTo>
                    <a:pt x="326" y="70"/>
                    <a:pt x="326" y="70"/>
                    <a:pt x="326" y="70"/>
                  </a:cubicBezTo>
                  <a:lnTo>
                    <a:pt x="1247" y="70"/>
                  </a:lnTo>
                  <a:moveTo>
                    <a:pt x="62" y="1686"/>
                  </a:moveTo>
                  <a:lnTo>
                    <a:pt x="62" y="1686"/>
                  </a:lnTo>
                  <a:cubicBezTo>
                    <a:pt x="62" y="480"/>
                    <a:pt x="62" y="480"/>
                    <a:pt x="62" y="480"/>
                  </a:cubicBezTo>
                  <a:cubicBezTo>
                    <a:pt x="62" y="469"/>
                    <a:pt x="73" y="458"/>
                    <a:pt x="88" y="458"/>
                  </a:cubicBezTo>
                  <a:cubicBezTo>
                    <a:pt x="261" y="458"/>
                    <a:pt x="261" y="458"/>
                    <a:pt x="261" y="458"/>
                  </a:cubicBezTo>
                  <a:cubicBezTo>
                    <a:pt x="261" y="524"/>
                    <a:pt x="261" y="524"/>
                    <a:pt x="261" y="524"/>
                  </a:cubicBezTo>
                  <a:cubicBezTo>
                    <a:pt x="161" y="524"/>
                    <a:pt x="161" y="524"/>
                    <a:pt x="161" y="524"/>
                  </a:cubicBezTo>
                  <a:cubicBezTo>
                    <a:pt x="147" y="524"/>
                    <a:pt x="132" y="539"/>
                    <a:pt x="132" y="557"/>
                  </a:cubicBezTo>
                  <a:cubicBezTo>
                    <a:pt x="132" y="719"/>
                    <a:pt x="132" y="719"/>
                    <a:pt x="132" y="719"/>
                  </a:cubicBezTo>
                  <a:cubicBezTo>
                    <a:pt x="132" y="733"/>
                    <a:pt x="143" y="748"/>
                    <a:pt x="158" y="751"/>
                  </a:cubicBezTo>
                  <a:cubicBezTo>
                    <a:pt x="180" y="755"/>
                    <a:pt x="194" y="740"/>
                    <a:pt x="194" y="719"/>
                  </a:cubicBezTo>
                  <a:cubicBezTo>
                    <a:pt x="194" y="594"/>
                    <a:pt x="194" y="594"/>
                    <a:pt x="194" y="594"/>
                  </a:cubicBezTo>
                  <a:cubicBezTo>
                    <a:pt x="261" y="594"/>
                    <a:pt x="261" y="594"/>
                    <a:pt x="261" y="594"/>
                  </a:cubicBezTo>
                  <a:cubicBezTo>
                    <a:pt x="261" y="1580"/>
                    <a:pt x="261" y="1580"/>
                    <a:pt x="261" y="1580"/>
                  </a:cubicBezTo>
                  <a:cubicBezTo>
                    <a:pt x="194" y="1580"/>
                    <a:pt x="194" y="1580"/>
                    <a:pt x="194" y="1580"/>
                  </a:cubicBezTo>
                  <a:cubicBezTo>
                    <a:pt x="194" y="858"/>
                    <a:pt x="194" y="858"/>
                    <a:pt x="194" y="858"/>
                  </a:cubicBezTo>
                  <a:cubicBezTo>
                    <a:pt x="194" y="843"/>
                    <a:pt x="183" y="828"/>
                    <a:pt x="165" y="828"/>
                  </a:cubicBezTo>
                  <a:cubicBezTo>
                    <a:pt x="147" y="825"/>
                    <a:pt x="132" y="839"/>
                    <a:pt x="132" y="858"/>
                  </a:cubicBezTo>
                  <a:cubicBezTo>
                    <a:pt x="132" y="1609"/>
                    <a:pt x="132" y="1609"/>
                    <a:pt x="132" y="1609"/>
                  </a:cubicBezTo>
                  <a:cubicBezTo>
                    <a:pt x="132" y="1628"/>
                    <a:pt x="147" y="1642"/>
                    <a:pt x="161" y="1642"/>
                  </a:cubicBezTo>
                  <a:cubicBezTo>
                    <a:pt x="1236" y="1642"/>
                    <a:pt x="1236" y="1642"/>
                    <a:pt x="1236" y="1642"/>
                  </a:cubicBezTo>
                  <a:cubicBezTo>
                    <a:pt x="1236" y="1653"/>
                    <a:pt x="1236" y="1661"/>
                    <a:pt x="1239" y="1672"/>
                  </a:cubicBezTo>
                  <a:cubicBezTo>
                    <a:pt x="1181" y="1712"/>
                    <a:pt x="1181" y="1712"/>
                    <a:pt x="1181" y="1712"/>
                  </a:cubicBezTo>
                  <a:cubicBezTo>
                    <a:pt x="1173" y="1708"/>
                    <a:pt x="1247" y="1708"/>
                    <a:pt x="88" y="1708"/>
                  </a:cubicBezTo>
                  <a:cubicBezTo>
                    <a:pt x="73" y="1708"/>
                    <a:pt x="62" y="1701"/>
                    <a:pt x="62" y="1686"/>
                  </a:cubicBezTo>
                  <a:moveTo>
                    <a:pt x="1009" y="1972"/>
                  </a:moveTo>
                  <a:lnTo>
                    <a:pt x="1009" y="1972"/>
                  </a:lnTo>
                  <a:cubicBezTo>
                    <a:pt x="565" y="1972"/>
                    <a:pt x="565" y="1972"/>
                    <a:pt x="565" y="1972"/>
                  </a:cubicBezTo>
                  <a:cubicBezTo>
                    <a:pt x="598" y="1774"/>
                    <a:pt x="598" y="1774"/>
                    <a:pt x="598" y="1774"/>
                  </a:cubicBezTo>
                  <a:cubicBezTo>
                    <a:pt x="975" y="1774"/>
                    <a:pt x="975" y="1774"/>
                    <a:pt x="975" y="1774"/>
                  </a:cubicBezTo>
                  <a:lnTo>
                    <a:pt x="1009" y="1972"/>
                  </a:lnTo>
                  <a:moveTo>
                    <a:pt x="1980" y="1826"/>
                  </a:moveTo>
                  <a:lnTo>
                    <a:pt x="1980" y="1826"/>
                  </a:lnTo>
                  <a:cubicBezTo>
                    <a:pt x="1885" y="1807"/>
                    <a:pt x="1885" y="1807"/>
                    <a:pt x="1885" y="1807"/>
                  </a:cubicBezTo>
                  <a:cubicBezTo>
                    <a:pt x="1870" y="1804"/>
                    <a:pt x="1859" y="1807"/>
                    <a:pt x="1852" y="1818"/>
                  </a:cubicBezTo>
                  <a:cubicBezTo>
                    <a:pt x="1833" y="1844"/>
                    <a:pt x="1811" y="1862"/>
                    <a:pt x="1789" y="1881"/>
                  </a:cubicBezTo>
                  <a:cubicBezTo>
                    <a:pt x="1778" y="1888"/>
                    <a:pt x="1775" y="1899"/>
                    <a:pt x="1778" y="1914"/>
                  </a:cubicBezTo>
                  <a:cubicBezTo>
                    <a:pt x="1797" y="2009"/>
                    <a:pt x="1797" y="2009"/>
                    <a:pt x="1797" y="2009"/>
                  </a:cubicBezTo>
                  <a:cubicBezTo>
                    <a:pt x="1778" y="2020"/>
                    <a:pt x="1757" y="2027"/>
                    <a:pt x="1738" y="2035"/>
                  </a:cubicBezTo>
                  <a:cubicBezTo>
                    <a:pt x="1683" y="1950"/>
                    <a:pt x="1683" y="1950"/>
                    <a:pt x="1683" y="1950"/>
                  </a:cubicBezTo>
                  <a:cubicBezTo>
                    <a:pt x="1665" y="1925"/>
                    <a:pt x="1643" y="1950"/>
                    <a:pt x="1562" y="1939"/>
                  </a:cubicBezTo>
                  <a:cubicBezTo>
                    <a:pt x="1551" y="1936"/>
                    <a:pt x="1540" y="1943"/>
                    <a:pt x="1533" y="1950"/>
                  </a:cubicBezTo>
                  <a:cubicBezTo>
                    <a:pt x="1478" y="2035"/>
                    <a:pt x="1478" y="2035"/>
                    <a:pt x="1478" y="2035"/>
                  </a:cubicBezTo>
                  <a:cubicBezTo>
                    <a:pt x="1459" y="2027"/>
                    <a:pt x="1437" y="2020"/>
                    <a:pt x="1419" y="2009"/>
                  </a:cubicBezTo>
                  <a:cubicBezTo>
                    <a:pt x="1437" y="1914"/>
                    <a:pt x="1437" y="1914"/>
                    <a:pt x="1437" y="1914"/>
                  </a:cubicBezTo>
                  <a:cubicBezTo>
                    <a:pt x="1441" y="1899"/>
                    <a:pt x="1437" y="1888"/>
                    <a:pt x="1426" y="1881"/>
                  </a:cubicBezTo>
                  <a:cubicBezTo>
                    <a:pt x="1405" y="1862"/>
                    <a:pt x="1382" y="1844"/>
                    <a:pt x="1364" y="1818"/>
                  </a:cubicBezTo>
                  <a:cubicBezTo>
                    <a:pt x="1357" y="1807"/>
                    <a:pt x="1346" y="1804"/>
                    <a:pt x="1331" y="1807"/>
                  </a:cubicBezTo>
                  <a:cubicBezTo>
                    <a:pt x="1236" y="1826"/>
                    <a:pt x="1236" y="1826"/>
                    <a:pt x="1236" y="1826"/>
                  </a:cubicBezTo>
                  <a:cubicBezTo>
                    <a:pt x="1225" y="1807"/>
                    <a:pt x="1217" y="1789"/>
                    <a:pt x="1210" y="1767"/>
                  </a:cubicBezTo>
                  <a:cubicBezTo>
                    <a:pt x="1294" y="1712"/>
                    <a:pt x="1294" y="1712"/>
                    <a:pt x="1294" y="1712"/>
                  </a:cubicBezTo>
                  <a:cubicBezTo>
                    <a:pt x="1305" y="1705"/>
                    <a:pt x="1309" y="1694"/>
                    <a:pt x="1305" y="1683"/>
                  </a:cubicBezTo>
                  <a:cubicBezTo>
                    <a:pt x="1294" y="1602"/>
                    <a:pt x="1320" y="1580"/>
                    <a:pt x="1294" y="1562"/>
                  </a:cubicBezTo>
                  <a:cubicBezTo>
                    <a:pt x="1210" y="1507"/>
                    <a:pt x="1210" y="1507"/>
                    <a:pt x="1210" y="1507"/>
                  </a:cubicBezTo>
                  <a:cubicBezTo>
                    <a:pt x="1217" y="1488"/>
                    <a:pt x="1225" y="1467"/>
                    <a:pt x="1236" y="1448"/>
                  </a:cubicBezTo>
                  <a:cubicBezTo>
                    <a:pt x="1331" y="1467"/>
                    <a:pt x="1331" y="1467"/>
                    <a:pt x="1331" y="1467"/>
                  </a:cubicBezTo>
                  <a:cubicBezTo>
                    <a:pt x="1346" y="1470"/>
                    <a:pt x="1357" y="1467"/>
                    <a:pt x="1364" y="1455"/>
                  </a:cubicBezTo>
                  <a:cubicBezTo>
                    <a:pt x="1382" y="1433"/>
                    <a:pt x="1405" y="1411"/>
                    <a:pt x="1426" y="1393"/>
                  </a:cubicBezTo>
                  <a:cubicBezTo>
                    <a:pt x="1437" y="1386"/>
                    <a:pt x="1441" y="1375"/>
                    <a:pt x="1437" y="1360"/>
                  </a:cubicBezTo>
                  <a:cubicBezTo>
                    <a:pt x="1419" y="1265"/>
                    <a:pt x="1419" y="1265"/>
                    <a:pt x="1419" y="1265"/>
                  </a:cubicBezTo>
                  <a:cubicBezTo>
                    <a:pt x="1437" y="1254"/>
                    <a:pt x="1459" y="1247"/>
                    <a:pt x="1478" y="1239"/>
                  </a:cubicBezTo>
                  <a:cubicBezTo>
                    <a:pt x="1533" y="1323"/>
                    <a:pt x="1533" y="1323"/>
                    <a:pt x="1533" y="1323"/>
                  </a:cubicBezTo>
                  <a:cubicBezTo>
                    <a:pt x="1540" y="1335"/>
                    <a:pt x="1551" y="1338"/>
                    <a:pt x="1562" y="1338"/>
                  </a:cubicBezTo>
                  <a:cubicBezTo>
                    <a:pt x="1591" y="1331"/>
                    <a:pt x="1625" y="1331"/>
                    <a:pt x="1654" y="1338"/>
                  </a:cubicBezTo>
                  <a:cubicBezTo>
                    <a:pt x="1665" y="1338"/>
                    <a:pt x="1676" y="1335"/>
                    <a:pt x="1683" y="1323"/>
                  </a:cubicBezTo>
                  <a:cubicBezTo>
                    <a:pt x="1738" y="1239"/>
                    <a:pt x="1738" y="1239"/>
                    <a:pt x="1738" y="1239"/>
                  </a:cubicBezTo>
                  <a:cubicBezTo>
                    <a:pt x="1757" y="1247"/>
                    <a:pt x="1778" y="1254"/>
                    <a:pt x="1797" y="1265"/>
                  </a:cubicBezTo>
                  <a:cubicBezTo>
                    <a:pt x="1778" y="1360"/>
                    <a:pt x="1778" y="1360"/>
                    <a:pt x="1778" y="1360"/>
                  </a:cubicBezTo>
                  <a:cubicBezTo>
                    <a:pt x="1775" y="1375"/>
                    <a:pt x="1778" y="1386"/>
                    <a:pt x="1789" y="1393"/>
                  </a:cubicBezTo>
                  <a:cubicBezTo>
                    <a:pt x="1811" y="1411"/>
                    <a:pt x="1833" y="1433"/>
                    <a:pt x="1852" y="1455"/>
                  </a:cubicBezTo>
                  <a:cubicBezTo>
                    <a:pt x="1859" y="1467"/>
                    <a:pt x="1870" y="1470"/>
                    <a:pt x="1885" y="1467"/>
                  </a:cubicBezTo>
                  <a:cubicBezTo>
                    <a:pt x="1980" y="1448"/>
                    <a:pt x="1980" y="1448"/>
                    <a:pt x="1980" y="1448"/>
                  </a:cubicBezTo>
                  <a:cubicBezTo>
                    <a:pt x="1991" y="1467"/>
                    <a:pt x="1998" y="1488"/>
                    <a:pt x="2006" y="1507"/>
                  </a:cubicBezTo>
                  <a:cubicBezTo>
                    <a:pt x="1921" y="1562"/>
                    <a:pt x="1921" y="1562"/>
                    <a:pt x="1921" y="1562"/>
                  </a:cubicBezTo>
                  <a:cubicBezTo>
                    <a:pt x="1910" y="1569"/>
                    <a:pt x="1907" y="1580"/>
                    <a:pt x="1910" y="1591"/>
                  </a:cubicBezTo>
                  <a:cubicBezTo>
                    <a:pt x="1914" y="1620"/>
                    <a:pt x="1914" y="1653"/>
                    <a:pt x="1910" y="1683"/>
                  </a:cubicBezTo>
                  <a:cubicBezTo>
                    <a:pt x="1907" y="1694"/>
                    <a:pt x="1910" y="1705"/>
                    <a:pt x="1921" y="1712"/>
                  </a:cubicBezTo>
                  <a:cubicBezTo>
                    <a:pt x="2006" y="1767"/>
                    <a:pt x="2006" y="1767"/>
                    <a:pt x="2006" y="1767"/>
                  </a:cubicBezTo>
                  <a:cubicBezTo>
                    <a:pt x="1998" y="1789"/>
                    <a:pt x="1991" y="1807"/>
                    <a:pt x="1980" y="182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7" name="Google Shape;467;p35"/>
            <p:cNvSpPr/>
            <p:nvPr/>
          </p:nvSpPr>
          <p:spPr>
            <a:xfrm>
              <a:off x="5708286" y="3755642"/>
              <a:ext cx="99183" cy="98441"/>
            </a:xfrm>
            <a:custGeom>
              <a:avLst/>
              <a:gdLst/>
              <a:ahLst/>
              <a:cxnLst/>
              <a:rect l="l" t="t" r="r" b="b"/>
              <a:pathLst>
                <a:path w="401" h="398" extrusionOk="0">
                  <a:moveTo>
                    <a:pt x="334" y="93"/>
                  </a:moveTo>
                  <a:lnTo>
                    <a:pt x="334" y="93"/>
                  </a:lnTo>
                  <a:cubicBezTo>
                    <a:pt x="319" y="101"/>
                    <a:pt x="312" y="119"/>
                    <a:pt x="319" y="134"/>
                  </a:cubicBezTo>
                  <a:cubicBezTo>
                    <a:pt x="367" y="225"/>
                    <a:pt x="305" y="335"/>
                    <a:pt x="198" y="335"/>
                  </a:cubicBezTo>
                  <a:cubicBezTo>
                    <a:pt x="125" y="335"/>
                    <a:pt x="62" y="273"/>
                    <a:pt x="62" y="200"/>
                  </a:cubicBezTo>
                  <a:cubicBezTo>
                    <a:pt x="62" y="112"/>
                    <a:pt x="147" y="46"/>
                    <a:pt x="231" y="64"/>
                  </a:cubicBezTo>
                  <a:cubicBezTo>
                    <a:pt x="249" y="68"/>
                    <a:pt x="264" y="60"/>
                    <a:pt x="268" y="42"/>
                  </a:cubicBezTo>
                  <a:cubicBezTo>
                    <a:pt x="271" y="24"/>
                    <a:pt x="264" y="9"/>
                    <a:pt x="246" y="5"/>
                  </a:cubicBezTo>
                  <a:cubicBezTo>
                    <a:pt x="121" y="-24"/>
                    <a:pt x="0" y="72"/>
                    <a:pt x="0" y="200"/>
                  </a:cubicBezTo>
                  <a:cubicBezTo>
                    <a:pt x="0" y="310"/>
                    <a:pt x="88" y="398"/>
                    <a:pt x="198" y="398"/>
                  </a:cubicBezTo>
                  <a:cubicBezTo>
                    <a:pt x="349" y="398"/>
                    <a:pt x="447" y="236"/>
                    <a:pt x="378" y="104"/>
                  </a:cubicBezTo>
                  <a:cubicBezTo>
                    <a:pt x="367" y="90"/>
                    <a:pt x="349" y="82"/>
                    <a:pt x="334" y="9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8" name="Google Shape;468;p35"/>
            <p:cNvSpPr/>
            <p:nvPr/>
          </p:nvSpPr>
          <p:spPr>
            <a:xfrm>
              <a:off x="5457235" y="3433109"/>
              <a:ext cx="16077" cy="15582"/>
            </a:xfrm>
            <a:custGeom>
              <a:avLst/>
              <a:gdLst/>
              <a:ahLst/>
              <a:cxnLst/>
              <a:rect l="l" t="t" r="r" b="b"/>
              <a:pathLst>
                <a:path w="65" h="63" extrusionOk="0">
                  <a:moveTo>
                    <a:pt x="32" y="0"/>
                  </a:moveTo>
                  <a:lnTo>
                    <a:pt x="32" y="0"/>
                  </a:lnTo>
                  <a:cubicBezTo>
                    <a:pt x="51" y="0"/>
                    <a:pt x="65" y="12"/>
                    <a:pt x="65" y="30"/>
                  </a:cubicBezTo>
                  <a:cubicBezTo>
                    <a:pt x="65" y="48"/>
                    <a:pt x="51" y="63"/>
                    <a:pt x="32" y="63"/>
                  </a:cubicBezTo>
                  <a:cubicBezTo>
                    <a:pt x="14" y="63"/>
                    <a:pt x="0" y="48"/>
                    <a:pt x="0" y="30"/>
                  </a:cubicBezTo>
                  <a:cubicBezTo>
                    <a:pt x="0" y="12"/>
                    <a:pt x="14" y="0"/>
                    <a:pt x="3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9" name="Google Shape;469;p35"/>
            <p:cNvSpPr/>
            <p:nvPr/>
          </p:nvSpPr>
          <p:spPr>
            <a:xfrm>
              <a:off x="5489884" y="3433109"/>
              <a:ext cx="15335" cy="15582"/>
            </a:xfrm>
            <a:custGeom>
              <a:avLst/>
              <a:gdLst/>
              <a:ahLst/>
              <a:cxnLst/>
              <a:rect l="l" t="t" r="r" b="b"/>
              <a:pathLst>
                <a:path w="62" h="63" extrusionOk="0">
                  <a:moveTo>
                    <a:pt x="32" y="63"/>
                  </a:moveTo>
                  <a:lnTo>
                    <a:pt x="32" y="63"/>
                  </a:lnTo>
                  <a:cubicBezTo>
                    <a:pt x="51" y="63"/>
                    <a:pt x="62" y="48"/>
                    <a:pt x="62" y="30"/>
                  </a:cubicBezTo>
                  <a:cubicBezTo>
                    <a:pt x="62" y="12"/>
                    <a:pt x="47" y="0"/>
                    <a:pt x="32" y="0"/>
                  </a:cubicBezTo>
                  <a:cubicBezTo>
                    <a:pt x="14" y="0"/>
                    <a:pt x="0" y="12"/>
                    <a:pt x="0" y="30"/>
                  </a:cubicBezTo>
                  <a:cubicBezTo>
                    <a:pt x="0" y="48"/>
                    <a:pt x="14" y="63"/>
                    <a:pt x="32" y="6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0" name="Google Shape;470;p35"/>
            <p:cNvSpPr/>
            <p:nvPr/>
          </p:nvSpPr>
          <p:spPr>
            <a:xfrm>
              <a:off x="5522533" y="3433109"/>
              <a:ext cx="15335" cy="15582"/>
            </a:xfrm>
            <a:custGeom>
              <a:avLst/>
              <a:gdLst/>
              <a:ahLst/>
              <a:cxnLst/>
              <a:rect l="l" t="t" r="r" b="b"/>
              <a:pathLst>
                <a:path w="62" h="63" extrusionOk="0">
                  <a:moveTo>
                    <a:pt x="32" y="63"/>
                  </a:moveTo>
                  <a:lnTo>
                    <a:pt x="32" y="63"/>
                  </a:lnTo>
                  <a:cubicBezTo>
                    <a:pt x="51" y="63"/>
                    <a:pt x="62" y="48"/>
                    <a:pt x="62" y="30"/>
                  </a:cubicBezTo>
                  <a:cubicBezTo>
                    <a:pt x="62" y="12"/>
                    <a:pt x="47" y="0"/>
                    <a:pt x="32" y="0"/>
                  </a:cubicBezTo>
                  <a:cubicBezTo>
                    <a:pt x="14" y="0"/>
                    <a:pt x="0" y="12"/>
                    <a:pt x="0" y="30"/>
                  </a:cubicBezTo>
                  <a:cubicBezTo>
                    <a:pt x="0" y="48"/>
                    <a:pt x="14" y="63"/>
                    <a:pt x="32" y="6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1" name="Google Shape;471;p35"/>
            <p:cNvSpPr/>
            <p:nvPr/>
          </p:nvSpPr>
          <p:spPr>
            <a:xfrm>
              <a:off x="5457235" y="3513990"/>
              <a:ext cx="32649" cy="15335"/>
            </a:xfrm>
            <a:custGeom>
              <a:avLst/>
              <a:gdLst/>
              <a:ahLst/>
              <a:cxnLst/>
              <a:rect l="l" t="t" r="r" b="b"/>
              <a:pathLst>
                <a:path w="132" h="62" extrusionOk="0">
                  <a:moveTo>
                    <a:pt x="32" y="62"/>
                  </a:moveTo>
                  <a:lnTo>
                    <a:pt x="32" y="62"/>
                  </a:lnTo>
                  <a:cubicBezTo>
                    <a:pt x="98" y="62"/>
                    <a:pt x="98" y="62"/>
                    <a:pt x="98" y="62"/>
                  </a:cubicBezTo>
                  <a:cubicBezTo>
                    <a:pt x="113" y="62"/>
                    <a:pt x="128" y="51"/>
                    <a:pt x="132" y="37"/>
                  </a:cubicBezTo>
                  <a:cubicBezTo>
                    <a:pt x="132" y="14"/>
                    <a:pt x="117" y="0"/>
                    <a:pt x="98" y="0"/>
                  </a:cubicBezTo>
                  <a:cubicBezTo>
                    <a:pt x="32" y="0"/>
                    <a:pt x="32" y="0"/>
                    <a:pt x="32" y="0"/>
                  </a:cubicBezTo>
                  <a:cubicBezTo>
                    <a:pt x="18" y="0"/>
                    <a:pt x="3" y="11"/>
                    <a:pt x="0" y="29"/>
                  </a:cubicBezTo>
                  <a:cubicBezTo>
                    <a:pt x="0" y="48"/>
                    <a:pt x="14" y="62"/>
                    <a:pt x="32"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2" name="Google Shape;472;p35"/>
            <p:cNvSpPr/>
            <p:nvPr/>
          </p:nvSpPr>
          <p:spPr>
            <a:xfrm>
              <a:off x="5457235" y="3546639"/>
              <a:ext cx="32649" cy="15335"/>
            </a:xfrm>
            <a:custGeom>
              <a:avLst/>
              <a:gdLst/>
              <a:ahLst/>
              <a:cxnLst/>
              <a:rect l="l" t="t" r="r" b="b"/>
              <a:pathLst>
                <a:path w="132" h="62" extrusionOk="0">
                  <a:moveTo>
                    <a:pt x="98" y="0"/>
                  </a:moveTo>
                  <a:lnTo>
                    <a:pt x="98" y="0"/>
                  </a:lnTo>
                  <a:cubicBezTo>
                    <a:pt x="32" y="0"/>
                    <a:pt x="32" y="0"/>
                    <a:pt x="32" y="0"/>
                  </a:cubicBezTo>
                  <a:cubicBezTo>
                    <a:pt x="18" y="0"/>
                    <a:pt x="3" y="11"/>
                    <a:pt x="0" y="25"/>
                  </a:cubicBezTo>
                  <a:cubicBezTo>
                    <a:pt x="0" y="48"/>
                    <a:pt x="14" y="62"/>
                    <a:pt x="32" y="62"/>
                  </a:cubicBezTo>
                  <a:cubicBezTo>
                    <a:pt x="98" y="62"/>
                    <a:pt x="98" y="62"/>
                    <a:pt x="98" y="62"/>
                  </a:cubicBezTo>
                  <a:cubicBezTo>
                    <a:pt x="113" y="62"/>
                    <a:pt x="128" y="51"/>
                    <a:pt x="132" y="33"/>
                  </a:cubicBezTo>
                  <a:cubicBezTo>
                    <a:pt x="132" y="14"/>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3" name="Google Shape;473;p35"/>
            <p:cNvSpPr/>
            <p:nvPr/>
          </p:nvSpPr>
          <p:spPr>
            <a:xfrm>
              <a:off x="5457235" y="3579288"/>
              <a:ext cx="32649" cy="15335"/>
            </a:xfrm>
            <a:custGeom>
              <a:avLst/>
              <a:gdLst/>
              <a:ahLst/>
              <a:cxnLst/>
              <a:rect l="l" t="t" r="r" b="b"/>
              <a:pathLst>
                <a:path w="132" h="62" extrusionOk="0">
                  <a:moveTo>
                    <a:pt x="98" y="0"/>
                  </a:moveTo>
                  <a:lnTo>
                    <a:pt x="98" y="0"/>
                  </a:lnTo>
                  <a:cubicBezTo>
                    <a:pt x="32" y="0"/>
                    <a:pt x="32" y="0"/>
                    <a:pt x="32" y="0"/>
                  </a:cubicBezTo>
                  <a:cubicBezTo>
                    <a:pt x="18" y="0"/>
                    <a:pt x="3" y="11"/>
                    <a:pt x="0" y="25"/>
                  </a:cubicBezTo>
                  <a:cubicBezTo>
                    <a:pt x="0" y="44"/>
                    <a:pt x="14" y="62"/>
                    <a:pt x="32" y="62"/>
                  </a:cubicBezTo>
                  <a:cubicBezTo>
                    <a:pt x="98" y="62"/>
                    <a:pt x="98" y="62"/>
                    <a:pt x="98" y="62"/>
                  </a:cubicBezTo>
                  <a:cubicBezTo>
                    <a:pt x="113" y="62"/>
                    <a:pt x="128" y="51"/>
                    <a:pt x="132" y="33"/>
                  </a:cubicBezTo>
                  <a:cubicBezTo>
                    <a:pt x="132" y="14"/>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4" name="Google Shape;474;p35"/>
            <p:cNvSpPr/>
            <p:nvPr/>
          </p:nvSpPr>
          <p:spPr>
            <a:xfrm>
              <a:off x="5457235" y="3610947"/>
              <a:ext cx="32649" cy="16324"/>
            </a:xfrm>
            <a:custGeom>
              <a:avLst/>
              <a:gdLst/>
              <a:ahLst/>
              <a:cxnLst/>
              <a:rect l="l" t="t" r="r" b="b"/>
              <a:pathLst>
                <a:path w="132" h="66" extrusionOk="0">
                  <a:moveTo>
                    <a:pt x="98" y="0"/>
                  </a:moveTo>
                  <a:lnTo>
                    <a:pt x="98" y="0"/>
                  </a:lnTo>
                  <a:cubicBezTo>
                    <a:pt x="32" y="0"/>
                    <a:pt x="32" y="0"/>
                    <a:pt x="32" y="0"/>
                  </a:cubicBezTo>
                  <a:cubicBezTo>
                    <a:pt x="18" y="0"/>
                    <a:pt x="3" y="11"/>
                    <a:pt x="0" y="29"/>
                  </a:cubicBezTo>
                  <a:cubicBezTo>
                    <a:pt x="0" y="48"/>
                    <a:pt x="14" y="66"/>
                    <a:pt x="32" y="66"/>
                  </a:cubicBezTo>
                  <a:cubicBezTo>
                    <a:pt x="98" y="66"/>
                    <a:pt x="98" y="66"/>
                    <a:pt x="98" y="66"/>
                  </a:cubicBezTo>
                  <a:cubicBezTo>
                    <a:pt x="113" y="66"/>
                    <a:pt x="128" y="51"/>
                    <a:pt x="132" y="37"/>
                  </a:cubicBezTo>
                  <a:cubicBezTo>
                    <a:pt x="132" y="18"/>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5" name="Google Shape;475;p35"/>
            <p:cNvSpPr/>
            <p:nvPr/>
          </p:nvSpPr>
          <p:spPr>
            <a:xfrm>
              <a:off x="5457235" y="3643596"/>
              <a:ext cx="32649" cy="15335"/>
            </a:xfrm>
            <a:custGeom>
              <a:avLst/>
              <a:gdLst/>
              <a:ahLst/>
              <a:cxnLst/>
              <a:rect l="l" t="t" r="r" b="b"/>
              <a:pathLst>
                <a:path w="132" h="62" extrusionOk="0">
                  <a:moveTo>
                    <a:pt x="98" y="0"/>
                  </a:moveTo>
                  <a:lnTo>
                    <a:pt x="98" y="0"/>
                  </a:lnTo>
                  <a:cubicBezTo>
                    <a:pt x="32" y="0"/>
                    <a:pt x="32" y="0"/>
                    <a:pt x="32" y="0"/>
                  </a:cubicBezTo>
                  <a:cubicBezTo>
                    <a:pt x="18" y="0"/>
                    <a:pt x="3" y="11"/>
                    <a:pt x="0" y="29"/>
                  </a:cubicBezTo>
                  <a:cubicBezTo>
                    <a:pt x="0" y="48"/>
                    <a:pt x="14" y="62"/>
                    <a:pt x="32" y="62"/>
                  </a:cubicBezTo>
                  <a:cubicBezTo>
                    <a:pt x="98" y="62"/>
                    <a:pt x="98" y="62"/>
                    <a:pt x="98" y="62"/>
                  </a:cubicBezTo>
                  <a:cubicBezTo>
                    <a:pt x="113" y="62"/>
                    <a:pt x="128" y="51"/>
                    <a:pt x="132" y="37"/>
                  </a:cubicBezTo>
                  <a:cubicBezTo>
                    <a:pt x="132" y="18"/>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6" name="Google Shape;476;p35"/>
            <p:cNvSpPr/>
            <p:nvPr/>
          </p:nvSpPr>
          <p:spPr>
            <a:xfrm>
              <a:off x="5457235" y="3676245"/>
              <a:ext cx="32649" cy="15335"/>
            </a:xfrm>
            <a:custGeom>
              <a:avLst/>
              <a:gdLst/>
              <a:ahLst/>
              <a:cxnLst/>
              <a:rect l="l" t="t" r="r" b="b"/>
              <a:pathLst>
                <a:path w="132" h="62" extrusionOk="0">
                  <a:moveTo>
                    <a:pt x="98" y="0"/>
                  </a:moveTo>
                  <a:lnTo>
                    <a:pt x="98" y="0"/>
                  </a:lnTo>
                  <a:cubicBezTo>
                    <a:pt x="32" y="0"/>
                    <a:pt x="32" y="0"/>
                    <a:pt x="32" y="0"/>
                  </a:cubicBezTo>
                  <a:cubicBezTo>
                    <a:pt x="18" y="0"/>
                    <a:pt x="3" y="11"/>
                    <a:pt x="0" y="26"/>
                  </a:cubicBezTo>
                  <a:cubicBezTo>
                    <a:pt x="0" y="48"/>
                    <a:pt x="14" y="62"/>
                    <a:pt x="32" y="62"/>
                  </a:cubicBezTo>
                  <a:cubicBezTo>
                    <a:pt x="98" y="62"/>
                    <a:pt x="98" y="62"/>
                    <a:pt x="98" y="62"/>
                  </a:cubicBezTo>
                  <a:cubicBezTo>
                    <a:pt x="113" y="62"/>
                    <a:pt x="128" y="51"/>
                    <a:pt x="132" y="37"/>
                  </a:cubicBezTo>
                  <a:cubicBezTo>
                    <a:pt x="132" y="15"/>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7" name="Google Shape;477;p35"/>
            <p:cNvSpPr/>
            <p:nvPr/>
          </p:nvSpPr>
          <p:spPr>
            <a:xfrm>
              <a:off x="5457235" y="3708894"/>
              <a:ext cx="32649" cy="15335"/>
            </a:xfrm>
            <a:custGeom>
              <a:avLst/>
              <a:gdLst/>
              <a:ahLst/>
              <a:cxnLst/>
              <a:rect l="l" t="t" r="r" b="b"/>
              <a:pathLst>
                <a:path w="132" h="62" extrusionOk="0">
                  <a:moveTo>
                    <a:pt x="98" y="0"/>
                  </a:moveTo>
                  <a:lnTo>
                    <a:pt x="98" y="0"/>
                  </a:lnTo>
                  <a:cubicBezTo>
                    <a:pt x="32" y="0"/>
                    <a:pt x="32" y="0"/>
                    <a:pt x="32" y="0"/>
                  </a:cubicBezTo>
                  <a:cubicBezTo>
                    <a:pt x="18" y="0"/>
                    <a:pt x="3" y="11"/>
                    <a:pt x="0" y="26"/>
                  </a:cubicBezTo>
                  <a:cubicBezTo>
                    <a:pt x="0" y="44"/>
                    <a:pt x="14" y="62"/>
                    <a:pt x="32" y="62"/>
                  </a:cubicBezTo>
                  <a:cubicBezTo>
                    <a:pt x="98" y="62"/>
                    <a:pt x="98" y="62"/>
                    <a:pt x="98" y="62"/>
                  </a:cubicBezTo>
                  <a:cubicBezTo>
                    <a:pt x="113" y="62"/>
                    <a:pt x="128" y="51"/>
                    <a:pt x="132" y="33"/>
                  </a:cubicBezTo>
                  <a:cubicBezTo>
                    <a:pt x="132" y="15"/>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8" name="Google Shape;478;p35"/>
            <p:cNvSpPr/>
            <p:nvPr/>
          </p:nvSpPr>
          <p:spPr>
            <a:xfrm>
              <a:off x="5457235" y="3740801"/>
              <a:ext cx="32649" cy="16077"/>
            </a:xfrm>
            <a:custGeom>
              <a:avLst/>
              <a:gdLst/>
              <a:ahLst/>
              <a:cxnLst/>
              <a:rect l="l" t="t" r="r" b="b"/>
              <a:pathLst>
                <a:path w="132" h="65" extrusionOk="0">
                  <a:moveTo>
                    <a:pt x="98" y="0"/>
                  </a:moveTo>
                  <a:lnTo>
                    <a:pt x="98" y="0"/>
                  </a:lnTo>
                  <a:cubicBezTo>
                    <a:pt x="32" y="0"/>
                    <a:pt x="32" y="0"/>
                    <a:pt x="32" y="0"/>
                  </a:cubicBezTo>
                  <a:cubicBezTo>
                    <a:pt x="18" y="0"/>
                    <a:pt x="3" y="14"/>
                    <a:pt x="0" y="29"/>
                  </a:cubicBezTo>
                  <a:cubicBezTo>
                    <a:pt x="0" y="47"/>
                    <a:pt x="14" y="65"/>
                    <a:pt x="32" y="65"/>
                  </a:cubicBezTo>
                  <a:cubicBezTo>
                    <a:pt x="98" y="65"/>
                    <a:pt x="98" y="65"/>
                    <a:pt x="98" y="65"/>
                  </a:cubicBezTo>
                  <a:cubicBezTo>
                    <a:pt x="113" y="65"/>
                    <a:pt x="128" y="51"/>
                    <a:pt x="132" y="36"/>
                  </a:cubicBezTo>
                  <a:cubicBezTo>
                    <a:pt x="132" y="18"/>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9" name="Google Shape;479;p35"/>
            <p:cNvSpPr/>
            <p:nvPr/>
          </p:nvSpPr>
          <p:spPr>
            <a:xfrm>
              <a:off x="5538610" y="3514237"/>
              <a:ext cx="26218" cy="46500"/>
            </a:xfrm>
            <a:custGeom>
              <a:avLst/>
              <a:gdLst/>
              <a:ahLst/>
              <a:cxnLst/>
              <a:rect l="l" t="t" r="r" b="b"/>
              <a:pathLst>
                <a:path w="106" h="188" extrusionOk="0">
                  <a:moveTo>
                    <a:pt x="48" y="171"/>
                  </a:moveTo>
                  <a:lnTo>
                    <a:pt x="48" y="171"/>
                  </a:lnTo>
                  <a:cubicBezTo>
                    <a:pt x="55" y="186"/>
                    <a:pt x="74" y="193"/>
                    <a:pt x="92" y="182"/>
                  </a:cubicBezTo>
                  <a:cubicBezTo>
                    <a:pt x="107" y="175"/>
                    <a:pt x="111" y="153"/>
                    <a:pt x="99" y="138"/>
                  </a:cubicBezTo>
                  <a:cubicBezTo>
                    <a:pt x="70" y="91"/>
                    <a:pt x="70" y="91"/>
                    <a:pt x="70" y="91"/>
                  </a:cubicBezTo>
                  <a:cubicBezTo>
                    <a:pt x="99" y="50"/>
                    <a:pt x="99" y="50"/>
                    <a:pt x="99" y="50"/>
                  </a:cubicBezTo>
                  <a:cubicBezTo>
                    <a:pt x="111" y="36"/>
                    <a:pt x="107" y="17"/>
                    <a:pt x="92" y="6"/>
                  </a:cubicBezTo>
                  <a:cubicBezTo>
                    <a:pt x="77" y="-5"/>
                    <a:pt x="59" y="-1"/>
                    <a:pt x="48" y="13"/>
                  </a:cubicBezTo>
                  <a:cubicBezTo>
                    <a:pt x="8" y="72"/>
                    <a:pt x="8" y="72"/>
                    <a:pt x="8" y="72"/>
                  </a:cubicBezTo>
                  <a:cubicBezTo>
                    <a:pt x="0" y="80"/>
                    <a:pt x="-3" y="94"/>
                    <a:pt x="4" y="105"/>
                  </a:cubicBezTo>
                  <a:lnTo>
                    <a:pt x="48" y="171"/>
                  </a:lnTo>
                  <a:close/>
                </a:path>
              </a:pathLst>
            </a:custGeom>
            <a:solidFill>
              <a:schemeClr val="lt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0" name="Google Shape;480;p35"/>
            <p:cNvSpPr/>
            <p:nvPr/>
          </p:nvSpPr>
          <p:spPr>
            <a:xfrm>
              <a:off x="5622459" y="3514237"/>
              <a:ext cx="26218" cy="46500"/>
            </a:xfrm>
            <a:custGeom>
              <a:avLst/>
              <a:gdLst/>
              <a:ahLst/>
              <a:cxnLst/>
              <a:rect l="l" t="t" r="r" b="b"/>
              <a:pathLst>
                <a:path w="106" h="188" extrusionOk="0">
                  <a:moveTo>
                    <a:pt x="13" y="182"/>
                  </a:moveTo>
                  <a:lnTo>
                    <a:pt x="13" y="182"/>
                  </a:lnTo>
                  <a:cubicBezTo>
                    <a:pt x="28" y="193"/>
                    <a:pt x="50" y="186"/>
                    <a:pt x="57" y="171"/>
                  </a:cubicBezTo>
                  <a:cubicBezTo>
                    <a:pt x="101" y="105"/>
                    <a:pt x="101" y="105"/>
                    <a:pt x="101" y="105"/>
                  </a:cubicBezTo>
                  <a:cubicBezTo>
                    <a:pt x="109" y="94"/>
                    <a:pt x="105" y="80"/>
                    <a:pt x="98" y="72"/>
                  </a:cubicBezTo>
                  <a:cubicBezTo>
                    <a:pt x="57" y="13"/>
                    <a:pt x="57" y="13"/>
                    <a:pt x="57" y="13"/>
                  </a:cubicBezTo>
                  <a:cubicBezTo>
                    <a:pt x="46" y="-1"/>
                    <a:pt x="28" y="-5"/>
                    <a:pt x="13" y="6"/>
                  </a:cubicBezTo>
                  <a:cubicBezTo>
                    <a:pt x="-1" y="17"/>
                    <a:pt x="-5" y="36"/>
                    <a:pt x="6" y="50"/>
                  </a:cubicBezTo>
                  <a:cubicBezTo>
                    <a:pt x="36" y="91"/>
                    <a:pt x="36" y="91"/>
                    <a:pt x="36" y="91"/>
                  </a:cubicBezTo>
                  <a:cubicBezTo>
                    <a:pt x="6" y="138"/>
                    <a:pt x="6" y="138"/>
                    <a:pt x="6" y="138"/>
                  </a:cubicBezTo>
                  <a:cubicBezTo>
                    <a:pt x="-5" y="153"/>
                    <a:pt x="-1" y="175"/>
                    <a:pt x="13" y="182"/>
                  </a:cubicBezTo>
                  <a:close/>
                </a:path>
              </a:pathLst>
            </a:custGeom>
            <a:solidFill>
              <a:schemeClr val="lt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1" name="Google Shape;481;p35"/>
            <p:cNvSpPr/>
            <p:nvPr/>
          </p:nvSpPr>
          <p:spPr>
            <a:xfrm>
              <a:off x="5580905" y="3515227"/>
              <a:ext cx="26465" cy="45511"/>
            </a:xfrm>
            <a:custGeom>
              <a:avLst/>
              <a:gdLst/>
              <a:ahLst/>
              <a:cxnLst/>
              <a:rect l="l" t="t" r="r" b="b"/>
              <a:pathLst>
                <a:path w="107" h="184" extrusionOk="0">
                  <a:moveTo>
                    <a:pt x="20" y="182"/>
                  </a:moveTo>
                  <a:lnTo>
                    <a:pt x="20" y="182"/>
                  </a:lnTo>
                  <a:cubicBezTo>
                    <a:pt x="38" y="189"/>
                    <a:pt x="57" y="178"/>
                    <a:pt x="60" y="164"/>
                  </a:cubicBezTo>
                  <a:cubicBezTo>
                    <a:pt x="104" y="43"/>
                    <a:pt x="104" y="43"/>
                    <a:pt x="104" y="43"/>
                  </a:cubicBezTo>
                  <a:cubicBezTo>
                    <a:pt x="112" y="28"/>
                    <a:pt x="101" y="9"/>
                    <a:pt x="86" y="2"/>
                  </a:cubicBezTo>
                  <a:cubicBezTo>
                    <a:pt x="68" y="-5"/>
                    <a:pt x="49" y="6"/>
                    <a:pt x="46" y="20"/>
                  </a:cubicBezTo>
                  <a:cubicBezTo>
                    <a:pt x="2" y="141"/>
                    <a:pt x="2" y="141"/>
                    <a:pt x="2" y="141"/>
                  </a:cubicBezTo>
                  <a:cubicBezTo>
                    <a:pt x="-6" y="156"/>
                    <a:pt x="5" y="175"/>
                    <a:pt x="20" y="182"/>
                  </a:cubicBezTo>
                  <a:close/>
                </a:path>
              </a:pathLst>
            </a:custGeom>
            <a:solidFill>
              <a:schemeClr val="lt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2" name="Google Shape;482;p35"/>
            <p:cNvSpPr/>
            <p:nvPr/>
          </p:nvSpPr>
          <p:spPr>
            <a:xfrm>
              <a:off x="5538610" y="3579288"/>
              <a:ext cx="69008" cy="15335"/>
            </a:xfrm>
            <a:custGeom>
              <a:avLst/>
              <a:gdLst/>
              <a:ahLst/>
              <a:cxnLst/>
              <a:rect l="l" t="t" r="r" b="b"/>
              <a:pathLst>
                <a:path w="279" h="62" extrusionOk="0">
                  <a:moveTo>
                    <a:pt x="33" y="62"/>
                  </a:moveTo>
                  <a:lnTo>
                    <a:pt x="33" y="62"/>
                  </a:lnTo>
                  <a:cubicBezTo>
                    <a:pt x="246" y="62"/>
                    <a:pt x="246" y="62"/>
                    <a:pt x="246" y="62"/>
                  </a:cubicBezTo>
                  <a:cubicBezTo>
                    <a:pt x="261" y="62"/>
                    <a:pt x="275" y="51"/>
                    <a:pt x="279" y="33"/>
                  </a:cubicBezTo>
                  <a:cubicBezTo>
                    <a:pt x="279" y="14"/>
                    <a:pt x="264" y="0"/>
                    <a:pt x="246" y="0"/>
                  </a:cubicBezTo>
                  <a:cubicBezTo>
                    <a:pt x="33" y="0"/>
                    <a:pt x="33" y="0"/>
                    <a:pt x="33" y="0"/>
                  </a:cubicBezTo>
                  <a:cubicBezTo>
                    <a:pt x="15" y="0"/>
                    <a:pt x="4" y="11"/>
                    <a:pt x="0" y="25"/>
                  </a:cubicBezTo>
                  <a:cubicBezTo>
                    <a:pt x="-3" y="44"/>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3" name="Google Shape;483;p35"/>
            <p:cNvSpPr/>
            <p:nvPr/>
          </p:nvSpPr>
          <p:spPr>
            <a:xfrm>
              <a:off x="5627653" y="3579288"/>
              <a:ext cx="24487" cy="15335"/>
            </a:xfrm>
            <a:custGeom>
              <a:avLst/>
              <a:gdLst/>
              <a:ahLst/>
              <a:cxnLst/>
              <a:rect l="l" t="t" r="r" b="b"/>
              <a:pathLst>
                <a:path w="99" h="62" extrusionOk="0">
                  <a:moveTo>
                    <a:pt x="33" y="0"/>
                  </a:moveTo>
                  <a:lnTo>
                    <a:pt x="33" y="0"/>
                  </a:lnTo>
                  <a:cubicBezTo>
                    <a:pt x="15" y="0"/>
                    <a:pt x="-4" y="14"/>
                    <a:pt x="0" y="33"/>
                  </a:cubicBezTo>
                  <a:cubicBezTo>
                    <a:pt x="3" y="51"/>
                    <a:pt x="18" y="62"/>
                    <a:pt x="33" y="62"/>
                  </a:cubicBezTo>
                  <a:cubicBezTo>
                    <a:pt x="66" y="62"/>
                    <a:pt x="66" y="62"/>
                    <a:pt x="66" y="62"/>
                  </a:cubicBezTo>
                  <a:cubicBezTo>
                    <a:pt x="80" y="62"/>
                    <a:pt x="95" y="51"/>
                    <a:pt x="99" y="33"/>
                  </a:cubicBezTo>
                  <a:cubicBezTo>
                    <a:pt x="99" y="14"/>
                    <a:pt x="84" y="0"/>
                    <a:pt x="66" y="0"/>
                  </a:cubicBezTo>
                  <a:lnTo>
                    <a:pt x="33"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4" name="Google Shape;484;p35"/>
            <p:cNvSpPr/>
            <p:nvPr/>
          </p:nvSpPr>
          <p:spPr>
            <a:xfrm>
              <a:off x="5538610" y="3610947"/>
              <a:ext cx="32154" cy="16324"/>
            </a:xfrm>
            <a:custGeom>
              <a:avLst/>
              <a:gdLst/>
              <a:ahLst/>
              <a:cxnLst/>
              <a:rect l="l" t="t" r="r" b="b"/>
              <a:pathLst>
                <a:path w="130" h="66" extrusionOk="0">
                  <a:moveTo>
                    <a:pt x="33" y="66"/>
                  </a:moveTo>
                  <a:lnTo>
                    <a:pt x="33" y="66"/>
                  </a:lnTo>
                  <a:cubicBezTo>
                    <a:pt x="96" y="66"/>
                    <a:pt x="96" y="66"/>
                    <a:pt x="96" y="66"/>
                  </a:cubicBezTo>
                  <a:cubicBezTo>
                    <a:pt x="114" y="66"/>
                    <a:pt x="129" y="51"/>
                    <a:pt x="129" y="37"/>
                  </a:cubicBezTo>
                  <a:cubicBezTo>
                    <a:pt x="132" y="18"/>
                    <a:pt x="118" y="0"/>
                    <a:pt x="99" y="0"/>
                  </a:cubicBezTo>
                  <a:cubicBezTo>
                    <a:pt x="33" y="0"/>
                    <a:pt x="33" y="0"/>
                    <a:pt x="33" y="0"/>
                  </a:cubicBezTo>
                  <a:cubicBezTo>
                    <a:pt x="15" y="0"/>
                    <a:pt x="4" y="11"/>
                    <a:pt x="0" y="29"/>
                  </a:cubicBezTo>
                  <a:cubicBezTo>
                    <a:pt x="-3" y="48"/>
                    <a:pt x="11" y="66"/>
                    <a:pt x="33" y="6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5" name="Google Shape;485;p35"/>
            <p:cNvSpPr/>
            <p:nvPr/>
          </p:nvSpPr>
          <p:spPr>
            <a:xfrm>
              <a:off x="5585852" y="3610947"/>
              <a:ext cx="69255" cy="16324"/>
            </a:xfrm>
            <a:custGeom>
              <a:avLst/>
              <a:gdLst/>
              <a:ahLst/>
              <a:cxnLst/>
              <a:rect l="l" t="t" r="r" b="b"/>
              <a:pathLst>
                <a:path w="280" h="66" extrusionOk="0">
                  <a:moveTo>
                    <a:pt x="33" y="0"/>
                  </a:moveTo>
                  <a:lnTo>
                    <a:pt x="33" y="0"/>
                  </a:lnTo>
                  <a:cubicBezTo>
                    <a:pt x="15" y="0"/>
                    <a:pt x="0" y="18"/>
                    <a:pt x="0" y="37"/>
                  </a:cubicBezTo>
                  <a:cubicBezTo>
                    <a:pt x="4" y="51"/>
                    <a:pt x="18" y="66"/>
                    <a:pt x="33" y="66"/>
                  </a:cubicBezTo>
                  <a:cubicBezTo>
                    <a:pt x="246" y="66"/>
                    <a:pt x="246" y="66"/>
                    <a:pt x="246" y="66"/>
                  </a:cubicBezTo>
                  <a:cubicBezTo>
                    <a:pt x="264" y="66"/>
                    <a:pt x="279" y="51"/>
                    <a:pt x="279" y="37"/>
                  </a:cubicBezTo>
                  <a:cubicBezTo>
                    <a:pt x="282" y="18"/>
                    <a:pt x="268" y="0"/>
                    <a:pt x="246" y="0"/>
                  </a:cubicBezTo>
                  <a:lnTo>
                    <a:pt x="33"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6" name="Google Shape;486;p35"/>
            <p:cNvSpPr/>
            <p:nvPr/>
          </p:nvSpPr>
          <p:spPr>
            <a:xfrm>
              <a:off x="5538610" y="3643596"/>
              <a:ext cx="32154" cy="15335"/>
            </a:xfrm>
            <a:custGeom>
              <a:avLst/>
              <a:gdLst/>
              <a:ahLst/>
              <a:cxnLst/>
              <a:rect l="l" t="t" r="r" b="b"/>
              <a:pathLst>
                <a:path w="130" h="62" extrusionOk="0">
                  <a:moveTo>
                    <a:pt x="33" y="62"/>
                  </a:moveTo>
                  <a:lnTo>
                    <a:pt x="33" y="62"/>
                  </a:lnTo>
                  <a:cubicBezTo>
                    <a:pt x="96" y="62"/>
                    <a:pt x="96" y="62"/>
                    <a:pt x="96" y="62"/>
                  </a:cubicBezTo>
                  <a:cubicBezTo>
                    <a:pt x="114" y="62"/>
                    <a:pt x="129" y="51"/>
                    <a:pt x="129" y="37"/>
                  </a:cubicBezTo>
                  <a:cubicBezTo>
                    <a:pt x="132" y="18"/>
                    <a:pt x="118" y="0"/>
                    <a:pt x="99" y="0"/>
                  </a:cubicBezTo>
                  <a:cubicBezTo>
                    <a:pt x="33" y="0"/>
                    <a:pt x="33" y="0"/>
                    <a:pt x="33" y="0"/>
                  </a:cubicBezTo>
                  <a:cubicBezTo>
                    <a:pt x="15" y="0"/>
                    <a:pt x="4" y="11"/>
                    <a:pt x="0" y="29"/>
                  </a:cubicBezTo>
                  <a:cubicBezTo>
                    <a:pt x="-3" y="48"/>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7" name="Google Shape;487;p35"/>
            <p:cNvSpPr/>
            <p:nvPr/>
          </p:nvSpPr>
          <p:spPr>
            <a:xfrm>
              <a:off x="5585852" y="3643596"/>
              <a:ext cx="69255" cy="15335"/>
            </a:xfrm>
            <a:custGeom>
              <a:avLst/>
              <a:gdLst/>
              <a:ahLst/>
              <a:cxnLst/>
              <a:rect l="l" t="t" r="r" b="b"/>
              <a:pathLst>
                <a:path w="280" h="62" extrusionOk="0">
                  <a:moveTo>
                    <a:pt x="246" y="0"/>
                  </a:moveTo>
                  <a:lnTo>
                    <a:pt x="246" y="0"/>
                  </a:lnTo>
                  <a:cubicBezTo>
                    <a:pt x="33" y="0"/>
                    <a:pt x="33" y="0"/>
                    <a:pt x="33" y="0"/>
                  </a:cubicBezTo>
                  <a:cubicBezTo>
                    <a:pt x="18" y="0"/>
                    <a:pt x="4" y="11"/>
                    <a:pt x="0" y="29"/>
                  </a:cubicBezTo>
                  <a:cubicBezTo>
                    <a:pt x="0" y="48"/>
                    <a:pt x="15" y="62"/>
                    <a:pt x="33" y="62"/>
                  </a:cubicBezTo>
                  <a:cubicBezTo>
                    <a:pt x="246" y="62"/>
                    <a:pt x="246" y="62"/>
                    <a:pt x="246" y="62"/>
                  </a:cubicBezTo>
                  <a:cubicBezTo>
                    <a:pt x="264" y="62"/>
                    <a:pt x="279" y="51"/>
                    <a:pt x="279" y="37"/>
                  </a:cubicBezTo>
                  <a:cubicBezTo>
                    <a:pt x="282" y="18"/>
                    <a:pt x="268" y="0"/>
                    <a:pt x="246"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8" name="Google Shape;488;p35"/>
            <p:cNvSpPr/>
            <p:nvPr/>
          </p:nvSpPr>
          <p:spPr>
            <a:xfrm>
              <a:off x="5538610" y="3676245"/>
              <a:ext cx="65298" cy="15335"/>
            </a:xfrm>
            <a:custGeom>
              <a:avLst/>
              <a:gdLst/>
              <a:ahLst/>
              <a:cxnLst/>
              <a:rect l="l" t="t" r="r" b="b"/>
              <a:pathLst>
                <a:path w="264" h="62" extrusionOk="0">
                  <a:moveTo>
                    <a:pt x="33" y="62"/>
                  </a:moveTo>
                  <a:lnTo>
                    <a:pt x="33" y="62"/>
                  </a:lnTo>
                  <a:cubicBezTo>
                    <a:pt x="231" y="62"/>
                    <a:pt x="231" y="62"/>
                    <a:pt x="231" y="62"/>
                  </a:cubicBezTo>
                  <a:cubicBezTo>
                    <a:pt x="246" y="62"/>
                    <a:pt x="261" y="51"/>
                    <a:pt x="264" y="37"/>
                  </a:cubicBezTo>
                  <a:cubicBezTo>
                    <a:pt x="264" y="15"/>
                    <a:pt x="250" y="0"/>
                    <a:pt x="231" y="0"/>
                  </a:cubicBezTo>
                  <a:cubicBezTo>
                    <a:pt x="33" y="0"/>
                    <a:pt x="33" y="0"/>
                    <a:pt x="33" y="0"/>
                  </a:cubicBezTo>
                  <a:cubicBezTo>
                    <a:pt x="15" y="0"/>
                    <a:pt x="4" y="11"/>
                    <a:pt x="0" y="26"/>
                  </a:cubicBezTo>
                  <a:cubicBezTo>
                    <a:pt x="-3" y="48"/>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9" name="Google Shape;489;p35"/>
            <p:cNvSpPr/>
            <p:nvPr/>
          </p:nvSpPr>
          <p:spPr>
            <a:xfrm>
              <a:off x="5619491" y="3676245"/>
              <a:ext cx="35617" cy="15335"/>
            </a:xfrm>
            <a:custGeom>
              <a:avLst/>
              <a:gdLst/>
              <a:ahLst/>
              <a:cxnLst/>
              <a:rect l="l" t="t" r="r" b="b"/>
              <a:pathLst>
                <a:path w="144" h="62" extrusionOk="0">
                  <a:moveTo>
                    <a:pt x="110" y="0"/>
                  </a:moveTo>
                  <a:lnTo>
                    <a:pt x="110" y="0"/>
                  </a:lnTo>
                  <a:cubicBezTo>
                    <a:pt x="33" y="0"/>
                    <a:pt x="33" y="0"/>
                    <a:pt x="33" y="0"/>
                  </a:cubicBezTo>
                  <a:cubicBezTo>
                    <a:pt x="14" y="0"/>
                    <a:pt x="0" y="11"/>
                    <a:pt x="0" y="26"/>
                  </a:cubicBezTo>
                  <a:cubicBezTo>
                    <a:pt x="-4" y="48"/>
                    <a:pt x="11" y="62"/>
                    <a:pt x="33" y="62"/>
                  </a:cubicBezTo>
                  <a:cubicBezTo>
                    <a:pt x="110" y="62"/>
                    <a:pt x="110" y="62"/>
                    <a:pt x="110" y="62"/>
                  </a:cubicBezTo>
                  <a:cubicBezTo>
                    <a:pt x="128" y="62"/>
                    <a:pt x="143" y="51"/>
                    <a:pt x="143" y="37"/>
                  </a:cubicBezTo>
                  <a:cubicBezTo>
                    <a:pt x="146" y="15"/>
                    <a:pt x="132" y="0"/>
                    <a:pt x="11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0" name="Google Shape;490;p35"/>
            <p:cNvSpPr/>
            <p:nvPr/>
          </p:nvSpPr>
          <p:spPr>
            <a:xfrm>
              <a:off x="5538610" y="3708894"/>
              <a:ext cx="41058" cy="15335"/>
            </a:xfrm>
            <a:custGeom>
              <a:avLst/>
              <a:gdLst/>
              <a:ahLst/>
              <a:cxnLst/>
              <a:rect l="l" t="t" r="r" b="b"/>
              <a:pathLst>
                <a:path w="166" h="62" extrusionOk="0">
                  <a:moveTo>
                    <a:pt x="33" y="62"/>
                  </a:moveTo>
                  <a:lnTo>
                    <a:pt x="33" y="62"/>
                  </a:lnTo>
                  <a:cubicBezTo>
                    <a:pt x="136" y="62"/>
                    <a:pt x="136" y="62"/>
                    <a:pt x="136" y="62"/>
                  </a:cubicBezTo>
                  <a:cubicBezTo>
                    <a:pt x="151" y="62"/>
                    <a:pt x="165" y="51"/>
                    <a:pt x="165" y="33"/>
                  </a:cubicBezTo>
                  <a:cubicBezTo>
                    <a:pt x="169" y="15"/>
                    <a:pt x="155" y="0"/>
                    <a:pt x="136" y="0"/>
                  </a:cubicBezTo>
                  <a:cubicBezTo>
                    <a:pt x="33" y="0"/>
                    <a:pt x="33" y="0"/>
                    <a:pt x="33" y="0"/>
                  </a:cubicBezTo>
                  <a:cubicBezTo>
                    <a:pt x="15" y="0"/>
                    <a:pt x="4" y="11"/>
                    <a:pt x="0" y="26"/>
                  </a:cubicBezTo>
                  <a:cubicBezTo>
                    <a:pt x="-3" y="44"/>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1" name="Google Shape;491;p35"/>
            <p:cNvSpPr/>
            <p:nvPr/>
          </p:nvSpPr>
          <p:spPr>
            <a:xfrm>
              <a:off x="5595746" y="3708894"/>
              <a:ext cx="59362" cy="15335"/>
            </a:xfrm>
            <a:custGeom>
              <a:avLst/>
              <a:gdLst/>
              <a:ahLst/>
              <a:cxnLst/>
              <a:rect l="l" t="t" r="r" b="b"/>
              <a:pathLst>
                <a:path w="240" h="62" extrusionOk="0">
                  <a:moveTo>
                    <a:pt x="206" y="0"/>
                  </a:moveTo>
                  <a:lnTo>
                    <a:pt x="206" y="0"/>
                  </a:lnTo>
                  <a:cubicBezTo>
                    <a:pt x="33" y="0"/>
                    <a:pt x="33" y="0"/>
                    <a:pt x="33" y="0"/>
                  </a:cubicBezTo>
                  <a:cubicBezTo>
                    <a:pt x="15" y="0"/>
                    <a:pt x="0" y="11"/>
                    <a:pt x="0" y="26"/>
                  </a:cubicBezTo>
                  <a:cubicBezTo>
                    <a:pt x="-3" y="44"/>
                    <a:pt x="12" y="62"/>
                    <a:pt x="30" y="62"/>
                  </a:cubicBezTo>
                  <a:cubicBezTo>
                    <a:pt x="206" y="62"/>
                    <a:pt x="206" y="62"/>
                    <a:pt x="206" y="62"/>
                  </a:cubicBezTo>
                  <a:cubicBezTo>
                    <a:pt x="228" y="62"/>
                    <a:pt x="242" y="44"/>
                    <a:pt x="239" y="26"/>
                  </a:cubicBezTo>
                  <a:cubicBezTo>
                    <a:pt x="239" y="11"/>
                    <a:pt x="224" y="0"/>
                    <a:pt x="206"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2" name="Google Shape;492;p35"/>
            <p:cNvSpPr/>
            <p:nvPr/>
          </p:nvSpPr>
          <p:spPr>
            <a:xfrm>
              <a:off x="5538610" y="3740801"/>
              <a:ext cx="80880" cy="16077"/>
            </a:xfrm>
            <a:custGeom>
              <a:avLst/>
              <a:gdLst/>
              <a:ahLst/>
              <a:cxnLst/>
              <a:rect l="l" t="t" r="r" b="b"/>
              <a:pathLst>
                <a:path w="327" h="65" extrusionOk="0">
                  <a:moveTo>
                    <a:pt x="294" y="0"/>
                  </a:moveTo>
                  <a:lnTo>
                    <a:pt x="294" y="0"/>
                  </a:lnTo>
                  <a:cubicBezTo>
                    <a:pt x="33" y="0"/>
                    <a:pt x="33" y="0"/>
                    <a:pt x="33" y="0"/>
                  </a:cubicBezTo>
                  <a:cubicBezTo>
                    <a:pt x="15" y="0"/>
                    <a:pt x="4" y="14"/>
                    <a:pt x="0" y="29"/>
                  </a:cubicBezTo>
                  <a:cubicBezTo>
                    <a:pt x="-3" y="47"/>
                    <a:pt x="11" y="65"/>
                    <a:pt x="33" y="65"/>
                  </a:cubicBezTo>
                  <a:cubicBezTo>
                    <a:pt x="294" y="65"/>
                    <a:pt x="294" y="65"/>
                    <a:pt x="294" y="65"/>
                  </a:cubicBezTo>
                  <a:cubicBezTo>
                    <a:pt x="308" y="65"/>
                    <a:pt x="323" y="51"/>
                    <a:pt x="327" y="36"/>
                  </a:cubicBezTo>
                  <a:cubicBezTo>
                    <a:pt x="327" y="18"/>
                    <a:pt x="312" y="0"/>
                    <a:pt x="294"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 name="Google Shape;444;p35">
            <a:extLst>
              <a:ext uri="{FF2B5EF4-FFF2-40B4-BE49-F238E27FC236}">
                <a16:creationId xmlns:a16="http://schemas.microsoft.com/office/drawing/2014/main" id="{B3582C6A-51BA-2B3F-DF92-C0583365BE79}"/>
              </a:ext>
            </a:extLst>
          </p:cNvPr>
          <p:cNvSpPr txBox="1">
            <a:spLocks/>
          </p:cNvSpPr>
          <p:nvPr/>
        </p:nvSpPr>
        <p:spPr>
          <a:xfrm>
            <a:off x="1912444" y="3280827"/>
            <a:ext cx="1258175" cy="74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800"/>
              <a:buFont typeface="Chivo SemiBold"/>
              <a:buNone/>
              <a:defRPr sz="1800" b="1" i="0" u="none" strike="noStrike" cap="none">
                <a:solidFill>
                  <a:schemeClr val="dk1"/>
                </a:solidFill>
                <a:latin typeface="Chivo"/>
                <a:ea typeface="Chivo"/>
                <a:cs typeface="Chivo"/>
                <a:sym typeface="Chivo"/>
              </a:defRPr>
            </a:lvl1pPr>
            <a:lvl2pPr marL="914400" marR="0" lvl="1"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2pPr>
            <a:lvl3pPr marL="1371600" marR="0" lvl="2"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3pPr>
            <a:lvl4pPr marL="1828800" marR="0" lvl="3"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4pPr>
            <a:lvl5pPr marL="2286000" marR="0" lvl="4"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5pPr>
            <a:lvl6pPr marL="2743200" marR="0" lvl="5"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6pPr>
            <a:lvl7pPr marL="3200400" marR="0" lvl="6"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7pPr>
            <a:lvl8pPr marL="3657600" marR="0" lvl="7"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8pPr>
            <a:lvl9pPr marL="4114800" marR="0" lvl="8"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9pPr>
          </a:lstStyle>
          <a:p>
            <a:pPr marL="0" indent="0"/>
            <a:r>
              <a:rPr lang="en-IN" sz="1800" b="1" dirty="0">
                <a:effectLst/>
                <a:latin typeface="Times New Roman" panose="02020603050405020304" pitchFamily="18" charset="0"/>
                <a:ea typeface="Calibri" panose="020F0502020204030204" pitchFamily="34" charset="0"/>
              </a:rPr>
              <a:t>NLTK</a:t>
            </a:r>
            <a:endParaRPr lang="en-IN" dirty="0"/>
          </a:p>
        </p:txBody>
      </p:sp>
      <p:grpSp>
        <p:nvGrpSpPr>
          <p:cNvPr id="3" name="Google Shape;465;p35">
            <a:extLst>
              <a:ext uri="{FF2B5EF4-FFF2-40B4-BE49-F238E27FC236}">
                <a16:creationId xmlns:a16="http://schemas.microsoft.com/office/drawing/2014/main" id="{C5A41061-1540-A24F-CE7C-1E3ACCF9C6D2}"/>
              </a:ext>
            </a:extLst>
          </p:cNvPr>
          <p:cNvGrpSpPr/>
          <p:nvPr/>
        </p:nvGrpSpPr>
        <p:grpSpPr>
          <a:xfrm>
            <a:off x="1217822" y="3485187"/>
            <a:ext cx="416704" cy="361014"/>
            <a:chOff x="5360030" y="3399718"/>
            <a:chExt cx="512736" cy="535986"/>
          </a:xfrm>
        </p:grpSpPr>
        <p:sp>
          <p:nvSpPr>
            <p:cNvPr id="4" name="Google Shape;466;p35">
              <a:extLst>
                <a:ext uri="{FF2B5EF4-FFF2-40B4-BE49-F238E27FC236}">
                  <a16:creationId xmlns:a16="http://schemas.microsoft.com/office/drawing/2014/main" id="{1AD02376-95CB-E5C0-D8F4-CEAEC9A2941B}"/>
                </a:ext>
              </a:extLst>
            </p:cNvPr>
            <p:cNvSpPr/>
            <p:nvPr/>
          </p:nvSpPr>
          <p:spPr>
            <a:xfrm>
              <a:off x="5360030" y="3399718"/>
              <a:ext cx="512736" cy="535986"/>
            </a:xfrm>
            <a:custGeom>
              <a:avLst/>
              <a:gdLst/>
              <a:ahLst/>
              <a:cxnLst/>
              <a:rect l="l" t="t" r="r" b="b"/>
              <a:pathLst>
                <a:path w="2073" h="2167" extrusionOk="0">
                  <a:moveTo>
                    <a:pt x="2061" y="1727"/>
                  </a:moveTo>
                  <a:lnTo>
                    <a:pt x="2061" y="1727"/>
                  </a:lnTo>
                  <a:cubicBezTo>
                    <a:pt x="1973" y="1672"/>
                    <a:pt x="1973" y="1672"/>
                    <a:pt x="1973" y="1672"/>
                  </a:cubicBezTo>
                  <a:cubicBezTo>
                    <a:pt x="1977" y="1650"/>
                    <a:pt x="1977" y="1628"/>
                    <a:pt x="1973" y="1602"/>
                  </a:cubicBezTo>
                  <a:cubicBezTo>
                    <a:pt x="2061" y="1547"/>
                    <a:pt x="2061" y="1547"/>
                    <a:pt x="2061" y="1547"/>
                  </a:cubicBezTo>
                  <a:cubicBezTo>
                    <a:pt x="2072" y="1540"/>
                    <a:pt x="2075" y="1525"/>
                    <a:pt x="2072" y="1511"/>
                  </a:cubicBezTo>
                  <a:cubicBezTo>
                    <a:pt x="2061" y="1470"/>
                    <a:pt x="2046" y="1433"/>
                    <a:pt x="2024" y="1397"/>
                  </a:cubicBezTo>
                  <a:cubicBezTo>
                    <a:pt x="2020" y="1386"/>
                    <a:pt x="2006" y="1379"/>
                    <a:pt x="1991" y="1382"/>
                  </a:cubicBezTo>
                  <a:cubicBezTo>
                    <a:pt x="1892" y="1400"/>
                    <a:pt x="1892" y="1400"/>
                    <a:pt x="1892" y="1400"/>
                  </a:cubicBezTo>
                  <a:cubicBezTo>
                    <a:pt x="1877" y="1386"/>
                    <a:pt x="1859" y="1367"/>
                    <a:pt x="1845" y="1353"/>
                  </a:cubicBezTo>
                  <a:cubicBezTo>
                    <a:pt x="1863" y="1254"/>
                    <a:pt x="1863" y="1254"/>
                    <a:pt x="1863" y="1254"/>
                  </a:cubicBezTo>
                  <a:cubicBezTo>
                    <a:pt x="1866" y="1239"/>
                    <a:pt x="1859" y="1228"/>
                    <a:pt x="1848" y="1221"/>
                  </a:cubicBezTo>
                  <a:cubicBezTo>
                    <a:pt x="1811" y="1199"/>
                    <a:pt x="1775" y="1184"/>
                    <a:pt x="1734" y="1173"/>
                  </a:cubicBezTo>
                  <a:cubicBezTo>
                    <a:pt x="1720" y="1169"/>
                    <a:pt x="1705" y="1173"/>
                    <a:pt x="1698" y="1184"/>
                  </a:cubicBezTo>
                  <a:cubicBezTo>
                    <a:pt x="1643" y="1272"/>
                    <a:pt x="1643" y="1272"/>
                    <a:pt x="1643" y="1272"/>
                  </a:cubicBezTo>
                  <a:cubicBezTo>
                    <a:pt x="1621" y="1268"/>
                    <a:pt x="1595" y="1268"/>
                    <a:pt x="1573" y="1272"/>
                  </a:cubicBezTo>
                  <a:cubicBezTo>
                    <a:pt x="1573" y="1268"/>
                    <a:pt x="1573" y="1268"/>
                    <a:pt x="1573" y="1268"/>
                  </a:cubicBezTo>
                  <a:cubicBezTo>
                    <a:pt x="1573" y="1265"/>
                    <a:pt x="1573" y="1316"/>
                    <a:pt x="1573" y="480"/>
                  </a:cubicBezTo>
                  <a:cubicBezTo>
                    <a:pt x="1573" y="432"/>
                    <a:pt x="1537" y="396"/>
                    <a:pt x="1489" y="396"/>
                  </a:cubicBezTo>
                  <a:cubicBezTo>
                    <a:pt x="1313" y="396"/>
                    <a:pt x="1313" y="396"/>
                    <a:pt x="1313" y="396"/>
                  </a:cubicBezTo>
                  <a:cubicBezTo>
                    <a:pt x="1313" y="33"/>
                    <a:pt x="1313" y="33"/>
                    <a:pt x="1313" y="33"/>
                  </a:cubicBezTo>
                  <a:cubicBezTo>
                    <a:pt x="1313" y="15"/>
                    <a:pt x="1298" y="0"/>
                    <a:pt x="1280" y="0"/>
                  </a:cubicBezTo>
                  <a:cubicBezTo>
                    <a:pt x="293" y="0"/>
                    <a:pt x="293" y="0"/>
                    <a:pt x="293" y="0"/>
                  </a:cubicBezTo>
                  <a:cubicBezTo>
                    <a:pt x="275" y="0"/>
                    <a:pt x="261" y="15"/>
                    <a:pt x="261" y="33"/>
                  </a:cubicBezTo>
                  <a:cubicBezTo>
                    <a:pt x="261" y="396"/>
                    <a:pt x="261" y="396"/>
                    <a:pt x="261" y="396"/>
                  </a:cubicBezTo>
                  <a:cubicBezTo>
                    <a:pt x="88" y="396"/>
                    <a:pt x="88" y="396"/>
                    <a:pt x="88" y="396"/>
                  </a:cubicBezTo>
                  <a:cubicBezTo>
                    <a:pt x="41" y="396"/>
                    <a:pt x="0" y="432"/>
                    <a:pt x="0" y="480"/>
                  </a:cubicBezTo>
                  <a:cubicBezTo>
                    <a:pt x="0" y="1686"/>
                    <a:pt x="0" y="1686"/>
                    <a:pt x="0" y="1686"/>
                  </a:cubicBezTo>
                  <a:cubicBezTo>
                    <a:pt x="0" y="1734"/>
                    <a:pt x="41" y="1774"/>
                    <a:pt x="88" y="1774"/>
                  </a:cubicBezTo>
                  <a:cubicBezTo>
                    <a:pt x="528" y="1774"/>
                    <a:pt x="528" y="1774"/>
                    <a:pt x="528" y="1774"/>
                  </a:cubicBezTo>
                  <a:cubicBezTo>
                    <a:pt x="495" y="1972"/>
                    <a:pt x="495" y="1972"/>
                    <a:pt x="495" y="1972"/>
                  </a:cubicBezTo>
                  <a:cubicBezTo>
                    <a:pt x="429" y="1972"/>
                    <a:pt x="429" y="1972"/>
                    <a:pt x="429" y="1972"/>
                  </a:cubicBezTo>
                  <a:cubicBezTo>
                    <a:pt x="396" y="1972"/>
                    <a:pt x="367" y="1998"/>
                    <a:pt x="367" y="2035"/>
                  </a:cubicBezTo>
                  <a:cubicBezTo>
                    <a:pt x="367" y="2133"/>
                    <a:pt x="367" y="2133"/>
                    <a:pt x="367" y="2133"/>
                  </a:cubicBezTo>
                  <a:cubicBezTo>
                    <a:pt x="367" y="2152"/>
                    <a:pt x="381" y="2167"/>
                    <a:pt x="400" y="2167"/>
                  </a:cubicBezTo>
                  <a:cubicBezTo>
                    <a:pt x="561" y="2167"/>
                    <a:pt x="561" y="2167"/>
                    <a:pt x="561" y="2167"/>
                  </a:cubicBezTo>
                  <a:cubicBezTo>
                    <a:pt x="565" y="2167"/>
                    <a:pt x="572" y="2163"/>
                    <a:pt x="572" y="2159"/>
                  </a:cubicBezTo>
                  <a:cubicBezTo>
                    <a:pt x="598" y="2133"/>
                    <a:pt x="579" y="2104"/>
                    <a:pt x="554" y="2104"/>
                  </a:cubicBezTo>
                  <a:cubicBezTo>
                    <a:pt x="437" y="2104"/>
                    <a:pt x="437" y="2104"/>
                    <a:pt x="437" y="2104"/>
                  </a:cubicBezTo>
                  <a:cubicBezTo>
                    <a:pt x="437" y="2035"/>
                    <a:pt x="437" y="2035"/>
                    <a:pt x="437" y="2035"/>
                  </a:cubicBezTo>
                  <a:cubicBezTo>
                    <a:pt x="1141" y="2035"/>
                    <a:pt x="1141" y="2035"/>
                    <a:pt x="1141" y="2035"/>
                  </a:cubicBezTo>
                  <a:cubicBezTo>
                    <a:pt x="1141" y="2104"/>
                    <a:pt x="1141" y="2104"/>
                    <a:pt x="1141" y="2104"/>
                  </a:cubicBezTo>
                  <a:cubicBezTo>
                    <a:pt x="693" y="2104"/>
                    <a:pt x="693" y="2104"/>
                    <a:pt x="693" y="2104"/>
                  </a:cubicBezTo>
                  <a:cubicBezTo>
                    <a:pt x="678" y="2104"/>
                    <a:pt x="664" y="2115"/>
                    <a:pt x="660" y="2130"/>
                  </a:cubicBezTo>
                  <a:cubicBezTo>
                    <a:pt x="660" y="2148"/>
                    <a:pt x="675" y="2167"/>
                    <a:pt x="693" y="2167"/>
                  </a:cubicBezTo>
                  <a:cubicBezTo>
                    <a:pt x="1144" y="2167"/>
                    <a:pt x="1144" y="2167"/>
                    <a:pt x="1144" y="2167"/>
                  </a:cubicBezTo>
                  <a:cubicBezTo>
                    <a:pt x="1177" y="2167"/>
                    <a:pt x="1206" y="2137"/>
                    <a:pt x="1206" y="2104"/>
                  </a:cubicBezTo>
                  <a:cubicBezTo>
                    <a:pt x="1206" y="2035"/>
                    <a:pt x="1206" y="2035"/>
                    <a:pt x="1206" y="2035"/>
                  </a:cubicBezTo>
                  <a:cubicBezTo>
                    <a:pt x="1206" y="1998"/>
                    <a:pt x="1177" y="1972"/>
                    <a:pt x="1144" y="1972"/>
                  </a:cubicBezTo>
                  <a:cubicBezTo>
                    <a:pt x="1078" y="1972"/>
                    <a:pt x="1078" y="1972"/>
                    <a:pt x="1078" y="1972"/>
                  </a:cubicBezTo>
                  <a:cubicBezTo>
                    <a:pt x="1045" y="1774"/>
                    <a:pt x="1045" y="1774"/>
                    <a:pt x="1045" y="1774"/>
                  </a:cubicBezTo>
                  <a:cubicBezTo>
                    <a:pt x="1148" y="1774"/>
                    <a:pt x="1148" y="1774"/>
                    <a:pt x="1148" y="1774"/>
                  </a:cubicBezTo>
                  <a:cubicBezTo>
                    <a:pt x="1155" y="1807"/>
                    <a:pt x="1170" y="1844"/>
                    <a:pt x="1192" y="1877"/>
                  </a:cubicBezTo>
                  <a:cubicBezTo>
                    <a:pt x="1195" y="1888"/>
                    <a:pt x="1210" y="1895"/>
                    <a:pt x="1225" y="1892"/>
                  </a:cubicBezTo>
                  <a:cubicBezTo>
                    <a:pt x="1324" y="1873"/>
                    <a:pt x="1324" y="1873"/>
                    <a:pt x="1324" y="1873"/>
                  </a:cubicBezTo>
                  <a:cubicBezTo>
                    <a:pt x="1338" y="1888"/>
                    <a:pt x="1357" y="1906"/>
                    <a:pt x="1371" y="1921"/>
                  </a:cubicBezTo>
                  <a:cubicBezTo>
                    <a:pt x="1353" y="2020"/>
                    <a:pt x="1353" y="2020"/>
                    <a:pt x="1353" y="2020"/>
                  </a:cubicBezTo>
                  <a:cubicBezTo>
                    <a:pt x="1349" y="2035"/>
                    <a:pt x="1357" y="2049"/>
                    <a:pt x="1368" y="2053"/>
                  </a:cubicBezTo>
                  <a:cubicBezTo>
                    <a:pt x="1412" y="2079"/>
                    <a:pt x="1474" y="2104"/>
                    <a:pt x="1489" y="2104"/>
                  </a:cubicBezTo>
                  <a:cubicBezTo>
                    <a:pt x="1500" y="2104"/>
                    <a:pt x="1511" y="2097"/>
                    <a:pt x="1518" y="2089"/>
                  </a:cubicBezTo>
                  <a:cubicBezTo>
                    <a:pt x="1573" y="2001"/>
                    <a:pt x="1573" y="2001"/>
                    <a:pt x="1573" y="2001"/>
                  </a:cubicBezTo>
                  <a:cubicBezTo>
                    <a:pt x="1595" y="2005"/>
                    <a:pt x="1621" y="2005"/>
                    <a:pt x="1643" y="2001"/>
                  </a:cubicBezTo>
                  <a:cubicBezTo>
                    <a:pt x="1698" y="2089"/>
                    <a:pt x="1698" y="2089"/>
                    <a:pt x="1698" y="2089"/>
                  </a:cubicBezTo>
                  <a:cubicBezTo>
                    <a:pt x="1705" y="2101"/>
                    <a:pt x="1720" y="2104"/>
                    <a:pt x="1734" y="2101"/>
                  </a:cubicBezTo>
                  <a:cubicBezTo>
                    <a:pt x="1775" y="2089"/>
                    <a:pt x="1811" y="2075"/>
                    <a:pt x="1848" y="2053"/>
                  </a:cubicBezTo>
                  <a:cubicBezTo>
                    <a:pt x="1859" y="2049"/>
                    <a:pt x="1866" y="2035"/>
                    <a:pt x="1863" y="2020"/>
                  </a:cubicBezTo>
                  <a:cubicBezTo>
                    <a:pt x="1845" y="1921"/>
                    <a:pt x="1845" y="1921"/>
                    <a:pt x="1845" y="1921"/>
                  </a:cubicBezTo>
                  <a:cubicBezTo>
                    <a:pt x="1859" y="1906"/>
                    <a:pt x="1877" y="1888"/>
                    <a:pt x="1892" y="1873"/>
                  </a:cubicBezTo>
                  <a:cubicBezTo>
                    <a:pt x="1991" y="1892"/>
                    <a:pt x="1991" y="1892"/>
                    <a:pt x="1991" y="1892"/>
                  </a:cubicBezTo>
                  <a:cubicBezTo>
                    <a:pt x="2006" y="1895"/>
                    <a:pt x="2020" y="1888"/>
                    <a:pt x="2024" y="1877"/>
                  </a:cubicBezTo>
                  <a:cubicBezTo>
                    <a:pt x="2046" y="1840"/>
                    <a:pt x="2061" y="1804"/>
                    <a:pt x="2072" y="1763"/>
                  </a:cubicBezTo>
                  <a:cubicBezTo>
                    <a:pt x="2075" y="1749"/>
                    <a:pt x="2072" y="1738"/>
                    <a:pt x="2061" y="1727"/>
                  </a:cubicBezTo>
                  <a:moveTo>
                    <a:pt x="1485" y="458"/>
                  </a:moveTo>
                  <a:lnTo>
                    <a:pt x="1485" y="458"/>
                  </a:lnTo>
                  <a:cubicBezTo>
                    <a:pt x="1500" y="458"/>
                    <a:pt x="1511" y="469"/>
                    <a:pt x="1511" y="480"/>
                  </a:cubicBezTo>
                  <a:cubicBezTo>
                    <a:pt x="1511" y="1177"/>
                    <a:pt x="1511" y="1177"/>
                    <a:pt x="1511" y="1177"/>
                  </a:cubicBezTo>
                  <a:cubicBezTo>
                    <a:pt x="1503" y="1169"/>
                    <a:pt x="1493" y="1169"/>
                    <a:pt x="1481" y="1169"/>
                  </a:cubicBezTo>
                  <a:cubicBezTo>
                    <a:pt x="1467" y="1173"/>
                    <a:pt x="1456" y="1180"/>
                    <a:pt x="1441" y="1184"/>
                  </a:cubicBezTo>
                  <a:cubicBezTo>
                    <a:pt x="1441" y="557"/>
                    <a:pt x="1441" y="557"/>
                    <a:pt x="1441" y="557"/>
                  </a:cubicBezTo>
                  <a:cubicBezTo>
                    <a:pt x="1441" y="539"/>
                    <a:pt x="1426" y="524"/>
                    <a:pt x="1412" y="524"/>
                  </a:cubicBezTo>
                  <a:cubicBezTo>
                    <a:pt x="1313" y="524"/>
                    <a:pt x="1313" y="524"/>
                    <a:pt x="1313" y="524"/>
                  </a:cubicBezTo>
                  <a:cubicBezTo>
                    <a:pt x="1313" y="458"/>
                    <a:pt x="1313" y="458"/>
                    <a:pt x="1313" y="458"/>
                  </a:cubicBezTo>
                  <a:lnTo>
                    <a:pt x="1485" y="458"/>
                  </a:lnTo>
                  <a:moveTo>
                    <a:pt x="1353" y="1250"/>
                  </a:moveTo>
                  <a:lnTo>
                    <a:pt x="1353" y="1250"/>
                  </a:lnTo>
                  <a:cubicBezTo>
                    <a:pt x="1371" y="1353"/>
                    <a:pt x="1371" y="1353"/>
                    <a:pt x="1371" y="1353"/>
                  </a:cubicBezTo>
                  <a:cubicBezTo>
                    <a:pt x="1357" y="1367"/>
                    <a:pt x="1338" y="1382"/>
                    <a:pt x="1324" y="1400"/>
                  </a:cubicBezTo>
                  <a:cubicBezTo>
                    <a:pt x="1313" y="1397"/>
                    <a:pt x="1313" y="1397"/>
                    <a:pt x="1313" y="1397"/>
                  </a:cubicBezTo>
                  <a:cubicBezTo>
                    <a:pt x="1313" y="590"/>
                    <a:pt x="1313" y="590"/>
                    <a:pt x="1313" y="590"/>
                  </a:cubicBezTo>
                  <a:cubicBezTo>
                    <a:pt x="1379" y="590"/>
                    <a:pt x="1379" y="590"/>
                    <a:pt x="1379" y="590"/>
                  </a:cubicBezTo>
                  <a:cubicBezTo>
                    <a:pt x="1379" y="1213"/>
                    <a:pt x="1379" y="1213"/>
                    <a:pt x="1379" y="1213"/>
                  </a:cubicBezTo>
                  <a:cubicBezTo>
                    <a:pt x="1375" y="1213"/>
                    <a:pt x="1371" y="1217"/>
                    <a:pt x="1368" y="1217"/>
                  </a:cubicBezTo>
                  <a:cubicBezTo>
                    <a:pt x="1357" y="1224"/>
                    <a:pt x="1349" y="1239"/>
                    <a:pt x="1353" y="1250"/>
                  </a:cubicBezTo>
                  <a:moveTo>
                    <a:pt x="1159" y="1547"/>
                  </a:moveTo>
                  <a:lnTo>
                    <a:pt x="1159" y="1547"/>
                  </a:lnTo>
                  <a:cubicBezTo>
                    <a:pt x="1203" y="1580"/>
                    <a:pt x="1203" y="1580"/>
                    <a:pt x="1203" y="1580"/>
                  </a:cubicBezTo>
                  <a:cubicBezTo>
                    <a:pt x="657" y="1580"/>
                    <a:pt x="657" y="1580"/>
                    <a:pt x="657" y="1580"/>
                  </a:cubicBezTo>
                  <a:cubicBezTo>
                    <a:pt x="657" y="330"/>
                    <a:pt x="657" y="330"/>
                    <a:pt x="657" y="330"/>
                  </a:cubicBezTo>
                  <a:cubicBezTo>
                    <a:pt x="1247" y="330"/>
                    <a:pt x="1247" y="330"/>
                    <a:pt x="1247" y="330"/>
                  </a:cubicBezTo>
                  <a:cubicBezTo>
                    <a:pt x="1247" y="1389"/>
                    <a:pt x="1247" y="1389"/>
                    <a:pt x="1247" y="1389"/>
                  </a:cubicBezTo>
                  <a:cubicBezTo>
                    <a:pt x="1225" y="1382"/>
                    <a:pt x="1225" y="1382"/>
                    <a:pt x="1225" y="1382"/>
                  </a:cubicBezTo>
                  <a:cubicBezTo>
                    <a:pt x="1210" y="1382"/>
                    <a:pt x="1199" y="1386"/>
                    <a:pt x="1192" y="1397"/>
                  </a:cubicBezTo>
                  <a:cubicBezTo>
                    <a:pt x="1170" y="1433"/>
                    <a:pt x="1155" y="1474"/>
                    <a:pt x="1144" y="1511"/>
                  </a:cubicBezTo>
                  <a:cubicBezTo>
                    <a:pt x="1141" y="1525"/>
                    <a:pt x="1144" y="1540"/>
                    <a:pt x="1159" y="1547"/>
                  </a:cubicBezTo>
                  <a:moveTo>
                    <a:pt x="326" y="330"/>
                  </a:moveTo>
                  <a:lnTo>
                    <a:pt x="326" y="330"/>
                  </a:lnTo>
                  <a:cubicBezTo>
                    <a:pt x="590" y="330"/>
                    <a:pt x="590" y="330"/>
                    <a:pt x="590" y="330"/>
                  </a:cubicBezTo>
                  <a:cubicBezTo>
                    <a:pt x="590" y="1580"/>
                    <a:pt x="590" y="1580"/>
                    <a:pt x="590" y="1580"/>
                  </a:cubicBezTo>
                  <a:cubicBezTo>
                    <a:pt x="326" y="1580"/>
                    <a:pt x="326" y="1580"/>
                    <a:pt x="326" y="1580"/>
                  </a:cubicBezTo>
                  <a:lnTo>
                    <a:pt x="326" y="330"/>
                  </a:lnTo>
                  <a:moveTo>
                    <a:pt x="1247" y="70"/>
                  </a:moveTo>
                  <a:lnTo>
                    <a:pt x="1247" y="70"/>
                  </a:lnTo>
                  <a:cubicBezTo>
                    <a:pt x="1247" y="267"/>
                    <a:pt x="1247" y="267"/>
                    <a:pt x="1247" y="267"/>
                  </a:cubicBezTo>
                  <a:cubicBezTo>
                    <a:pt x="326" y="267"/>
                    <a:pt x="326" y="267"/>
                    <a:pt x="326" y="267"/>
                  </a:cubicBezTo>
                  <a:cubicBezTo>
                    <a:pt x="326" y="70"/>
                    <a:pt x="326" y="70"/>
                    <a:pt x="326" y="70"/>
                  </a:cubicBezTo>
                  <a:lnTo>
                    <a:pt x="1247" y="70"/>
                  </a:lnTo>
                  <a:moveTo>
                    <a:pt x="62" y="1686"/>
                  </a:moveTo>
                  <a:lnTo>
                    <a:pt x="62" y="1686"/>
                  </a:lnTo>
                  <a:cubicBezTo>
                    <a:pt x="62" y="480"/>
                    <a:pt x="62" y="480"/>
                    <a:pt x="62" y="480"/>
                  </a:cubicBezTo>
                  <a:cubicBezTo>
                    <a:pt x="62" y="469"/>
                    <a:pt x="73" y="458"/>
                    <a:pt x="88" y="458"/>
                  </a:cubicBezTo>
                  <a:cubicBezTo>
                    <a:pt x="261" y="458"/>
                    <a:pt x="261" y="458"/>
                    <a:pt x="261" y="458"/>
                  </a:cubicBezTo>
                  <a:cubicBezTo>
                    <a:pt x="261" y="524"/>
                    <a:pt x="261" y="524"/>
                    <a:pt x="261" y="524"/>
                  </a:cubicBezTo>
                  <a:cubicBezTo>
                    <a:pt x="161" y="524"/>
                    <a:pt x="161" y="524"/>
                    <a:pt x="161" y="524"/>
                  </a:cubicBezTo>
                  <a:cubicBezTo>
                    <a:pt x="147" y="524"/>
                    <a:pt x="132" y="539"/>
                    <a:pt x="132" y="557"/>
                  </a:cubicBezTo>
                  <a:cubicBezTo>
                    <a:pt x="132" y="719"/>
                    <a:pt x="132" y="719"/>
                    <a:pt x="132" y="719"/>
                  </a:cubicBezTo>
                  <a:cubicBezTo>
                    <a:pt x="132" y="733"/>
                    <a:pt x="143" y="748"/>
                    <a:pt x="158" y="751"/>
                  </a:cubicBezTo>
                  <a:cubicBezTo>
                    <a:pt x="180" y="755"/>
                    <a:pt x="194" y="740"/>
                    <a:pt x="194" y="719"/>
                  </a:cubicBezTo>
                  <a:cubicBezTo>
                    <a:pt x="194" y="594"/>
                    <a:pt x="194" y="594"/>
                    <a:pt x="194" y="594"/>
                  </a:cubicBezTo>
                  <a:cubicBezTo>
                    <a:pt x="261" y="594"/>
                    <a:pt x="261" y="594"/>
                    <a:pt x="261" y="594"/>
                  </a:cubicBezTo>
                  <a:cubicBezTo>
                    <a:pt x="261" y="1580"/>
                    <a:pt x="261" y="1580"/>
                    <a:pt x="261" y="1580"/>
                  </a:cubicBezTo>
                  <a:cubicBezTo>
                    <a:pt x="194" y="1580"/>
                    <a:pt x="194" y="1580"/>
                    <a:pt x="194" y="1580"/>
                  </a:cubicBezTo>
                  <a:cubicBezTo>
                    <a:pt x="194" y="858"/>
                    <a:pt x="194" y="858"/>
                    <a:pt x="194" y="858"/>
                  </a:cubicBezTo>
                  <a:cubicBezTo>
                    <a:pt x="194" y="843"/>
                    <a:pt x="183" y="828"/>
                    <a:pt x="165" y="828"/>
                  </a:cubicBezTo>
                  <a:cubicBezTo>
                    <a:pt x="147" y="825"/>
                    <a:pt x="132" y="839"/>
                    <a:pt x="132" y="858"/>
                  </a:cubicBezTo>
                  <a:cubicBezTo>
                    <a:pt x="132" y="1609"/>
                    <a:pt x="132" y="1609"/>
                    <a:pt x="132" y="1609"/>
                  </a:cubicBezTo>
                  <a:cubicBezTo>
                    <a:pt x="132" y="1628"/>
                    <a:pt x="147" y="1642"/>
                    <a:pt x="161" y="1642"/>
                  </a:cubicBezTo>
                  <a:cubicBezTo>
                    <a:pt x="1236" y="1642"/>
                    <a:pt x="1236" y="1642"/>
                    <a:pt x="1236" y="1642"/>
                  </a:cubicBezTo>
                  <a:cubicBezTo>
                    <a:pt x="1236" y="1653"/>
                    <a:pt x="1236" y="1661"/>
                    <a:pt x="1239" y="1672"/>
                  </a:cubicBezTo>
                  <a:cubicBezTo>
                    <a:pt x="1181" y="1712"/>
                    <a:pt x="1181" y="1712"/>
                    <a:pt x="1181" y="1712"/>
                  </a:cubicBezTo>
                  <a:cubicBezTo>
                    <a:pt x="1173" y="1708"/>
                    <a:pt x="1247" y="1708"/>
                    <a:pt x="88" y="1708"/>
                  </a:cubicBezTo>
                  <a:cubicBezTo>
                    <a:pt x="73" y="1708"/>
                    <a:pt x="62" y="1701"/>
                    <a:pt x="62" y="1686"/>
                  </a:cubicBezTo>
                  <a:moveTo>
                    <a:pt x="1009" y="1972"/>
                  </a:moveTo>
                  <a:lnTo>
                    <a:pt x="1009" y="1972"/>
                  </a:lnTo>
                  <a:cubicBezTo>
                    <a:pt x="565" y="1972"/>
                    <a:pt x="565" y="1972"/>
                    <a:pt x="565" y="1972"/>
                  </a:cubicBezTo>
                  <a:cubicBezTo>
                    <a:pt x="598" y="1774"/>
                    <a:pt x="598" y="1774"/>
                    <a:pt x="598" y="1774"/>
                  </a:cubicBezTo>
                  <a:cubicBezTo>
                    <a:pt x="975" y="1774"/>
                    <a:pt x="975" y="1774"/>
                    <a:pt x="975" y="1774"/>
                  </a:cubicBezTo>
                  <a:lnTo>
                    <a:pt x="1009" y="1972"/>
                  </a:lnTo>
                  <a:moveTo>
                    <a:pt x="1980" y="1826"/>
                  </a:moveTo>
                  <a:lnTo>
                    <a:pt x="1980" y="1826"/>
                  </a:lnTo>
                  <a:cubicBezTo>
                    <a:pt x="1885" y="1807"/>
                    <a:pt x="1885" y="1807"/>
                    <a:pt x="1885" y="1807"/>
                  </a:cubicBezTo>
                  <a:cubicBezTo>
                    <a:pt x="1870" y="1804"/>
                    <a:pt x="1859" y="1807"/>
                    <a:pt x="1852" y="1818"/>
                  </a:cubicBezTo>
                  <a:cubicBezTo>
                    <a:pt x="1833" y="1844"/>
                    <a:pt x="1811" y="1862"/>
                    <a:pt x="1789" y="1881"/>
                  </a:cubicBezTo>
                  <a:cubicBezTo>
                    <a:pt x="1778" y="1888"/>
                    <a:pt x="1775" y="1899"/>
                    <a:pt x="1778" y="1914"/>
                  </a:cubicBezTo>
                  <a:cubicBezTo>
                    <a:pt x="1797" y="2009"/>
                    <a:pt x="1797" y="2009"/>
                    <a:pt x="1797" y="2009"/>
                  </a:cubicBezTo>
                  <a:cubicBezTo>
                    <a:pt x="1778" y="2020"/>
                    <a:pt x="1757" y="2027"/>
                    <a:pt x="1738" y="2035"/>
                  </a:cubicBezTo>
                  <a:cubicBezTo>
                    <a:pt x="1683" y="1950"/>
                    <a:pt x="1683" y="1950"/>
                    <a:pt x="1683" y="1950"/>
                  </a:cubicBezTo>
                  <a:cubicBezTo>
                    <a:pt x="1665" y="1925"/>
                    <a:pt x="1643" y="1950"/>
                    <a:pt x="1562" y="1939"/>
                  </a:cubicBezTo>
                  <a:cubicBezTo>
                    <a:pt x="1551" y="1936"/>
                    <a:pt x="1540" y="1943"/>
                    <a:pt x="1533" y="1950"/>
                  </a:cubicBezTo>
                  <a:cubicBezTo>
                    <a:pt x="1478" y="2035"/>
                    <a:pt x="1478" y="2035"/>
                    <a:pt x="1478" y="2035"/>
                  </a:cubicBezTo>
                  <a:cubicBezTo>
                    <a:pt x="1459" y="2027"/>
                    <a:pt x="1437" y="2020"/>
                    <a:pt x="1419" y="2009"/>
                  </a:cubicBezTo>
                  <a:cubicBezTo>
                    <a:pt x="1437" y="1914"/>
                    <a:pt x="1437" y="1914"/>
                    <a:pt x="1437" y="1914"/>
                  </a:cubicBezTo>
                  <a:cubicBezTo>
                    <a:pt x="1441" y="1899"/>
                    <a:pt x="1437" y="1888"/>
                    <a:pt x="1426" y="1881"/>
                  </a:cubicBezTo>
                  <a:cubicBezTo>
                    <a:pt x="1405" y="1862"/>
                    <a:pt x="1382" y="1844"/>
                    <a:pt x="1364" y="1818"/>
                  </a:cubicBezTo>
                  <a:cubicBezTo>
                    <a:pt x="1357" y="1807"/>
                    <a:pt x="1346" y="1804"/>
                    <a:pt x="1331" y="1807"/>
                  </a:cubicBezTo>
                  <a:cubicBezTo>
                    <a:pt x="1236" y="1826"/>
                    <a:pt x="1236" y="1826"/>
                    <a:pt x="1236" y="1826"/>
                  </a:cubicBezTo>
                  <a:cubicBezTo>
                    <a:pt x="1225" y="1807"/>
                    <a:pt x="1217" y="1789"/>
                    <a:pt x="1210" y="1767"/>
                  </a:cubicBezTo>
                  <a:cubicBezTo>
                    <a:pt x="1294" y="1712"/>
                    <a:pt x="1294" y="1712"/>
                    <a:pt x="1294" y="1712"/>
                  </a:cubicBezTo>
                  <a:cubicBezTo>
                    <a:pt x="1305" y="1705"/>
                    <a:pt x="1309" y="1694"/>
                    <a:pt x="1305" y="1683"/>
                  </a:cubicBezTo>
                  <a:cubicBezTo>
                    <a:pt x="1294" y="1602"/>
                    <a:pt x="1320" y="1580"/>
                    <a:pt x="1294" y="1562"/>
                  </a:cubicBezTo>
                  <a:cubicBezTo>
                    <a:pt x="1210" y="1507"/>
                    <a:pt x="1210" y="1507"/>
                    <a:pt x="1210" y="1507"/>
                  </a:cubicBezTo>
                  <a:cubicBezTo>
                    <a:pt x="1217" y="1488"/>
                    <a:pt x="1225" y="1467"/>
                    <a:pt x="1236" y="1448"/>
                  </a:cubicBezTo>
                  <a:cubicBezTo>
                    <a:pt x="1331" y="1467"/>
                    <a:pt x="1331" y="1467"/>
                    <a:pt x="1331" y="1467"/>
                  </a:cubicBezTo>
                  <a:cubicBezTo>
                    <a:pt x="1346" y="1470"/>
                    <a:pt x="1357" y="1467"/>
                    <a:pt x="1364" y="1455"/>
                  </a:cubicBezTo>
                  <a:cubicBezTo>
                    <a:pt x="1382" y="1433"/>
                    <a:pt x="1405" y="1411"/>
                    <a:pt x="1426" y="1393"/>
                  </a:cubicBezTo>
                  <a:cubicBezTo>
                    <a:pt x="1437" y="1386"/>
                    <a:pt x="1441" y="1375"/>
                    <a:pt x="1437" y="1360"/>
                  </a:cubicBezTo>
                  <a:cubicBezTo>
                    <a:pt x="1419" y="1265"/>
                    <a:pt x="1419" y="1265"/>
                    <a:pt x="1419" y="1265"/>
                  </a:cubicBezTo>
                  <a:cubicBezTo>
                    <a:pt x="1437" y="1254"/>
                    <a:pt x="1459" y="1247"/>
                    <a:pt x="1478" y="1239"/>
                  </a:cubicBezTo>
                  <a:cubicBezTo>
                    <a:pt x="1533" y="1323"/>
                    <a:pt x="1533" y="1323"/>
                    <a:pt x="1533" y="1323"/>
                  </a:cubicBezTo>
                  <a:cubicBezTo>
                    <a:pt x="1540" y="1335"/>
                    <a:pt x="1551" y="1338"/>
                    <a:pt x="1562" y="1338"/>
                  </a:cubicBezTo>
                  <a:cubicBezTo>
                    <a:pt x="1591" y="1331"/>
                    <a:pt x="1625" y="1331"/>
                    <a:pt x="1654" y="1338"/>
                  </a:cubicBezTo>
                  <a:cubicBezTo>
                    <a:pt x="1665" y="1338"/>
                    <a:pt x="1676" y="1335"/>
                    <a:pt x="1683" y="1323"/>
                  </a:cubicBezTo>
                  <a:cubicBezTo>
                    <a:pt x="1738" y="1239"/>
                    <a:pt x="1738" y="1239"/>
                    <a:pt x="1738" y="1239"/>
                  </a:cubicBezTo>
                  <a:cubicBezTo>
                    <a:pt x="1757" y="1247"/>
                    <a:pt x="1778" y="1254"/>
                    <a:pt x="1797" y="1265"/>
                  </a:cubicBezTo>
                  <a:cubicBezTo>
                    <a:pt x="1778" y="1360"/>
                    <a:pt x="1778" y="1360"/>
                    <a:pt x="1778" y="1360"/>
                  </a:cubicBezTo>
                  <a:cubicBezTo>
                    <a:pt x="1775" y="1375"/>
                    <a:pt x="1778" y="1386"/>
                    <a:pt x="1789" y="1393"/>
                  </a:cubicBezTo>
                  <a:cubicBezTo>
                    <a:pt x="1811" y="1411"/>
                    <a:pt x="1833" y="1433"/>
                    <a:pt x="1852" y="1455"/>
                  </a:cubicBezTo>
                  <a:cubicBezTo>
                    <a:pt x="1859" y="1467"/>
                    <a:pt x="1870" y="1470"/>
                    <a:pt x="1885" y="1467"/>
                  </a:cubicBezTo>
                  <a:cubicBezTo>
                    <a:pt x="1980" y="1448"/>
                    <a:pt x="1980" y="1448"/>
                    <a:pt x="1980" y="1448"/>
                  </a:cubicBezTo>
                  <a:cubicBezTo>
                    <a:pt x="1991" y="1467"/>
                    <a:pt x="1998" y="1488"/>
                    <a:pt x="2006" y="1507"/>
                  </a:cubicBezTo>
                  <a:cubicBezTo>
                    <a:pt x="1921" y="1562"/>
                    <a:pt x="1921" y="1562"/>
                    <a:pt x="1921" y="1562"/>
                  </a:cubicBezTo>
                  <a:cubicBezTo>
                    <a:pt x="1910" y="1569"/>
                    <a:pt x="1907" y="1580"/>
                    <a:pt x="1910" y="1591"/>
                  </a:cubicBezTo>
                  <a:cubicBezTo>
                    <a:pt x="1914" y="1620"/>
                    <a:pt x="1914" y="1653"/>
                    <a:pt x="1910" y="1683"/>
                  </a:cubicBezTo>
                  <a:cubicBezTo>
                    <a:pt x="1907" y="1694"/>
                    <a:pt x="1910" y="1705"/>
                    <a:pt x="1921" y="1712"/>
                  </a:cubicBezTo>
                  <a:cubicBezTo>
                    <a:pt x="2006" y="1767"/>
                    <a:pt x="2006" y="1767"/>
                    <a:pt x="2006" y="1767"/>
                  </a:cubicBezTo>
                  <a:cubicBezTo>
                    <a:pt x="1998" y="1789"/>
                    <a:pt x="1991" y="1807"/>
                    <a:pt x="1980" y="182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 name="Google Shape;467;p35">
              <a:extLst>
                <a:ext uri="{FF2B5EF4-FFF2-40B4-BE49-F238E27FC236}">
                  <a16:creationId xmlns:a16="http://schemas.microsoft.com/office/drawing/2014/main" id="{4AF7D408-42AB-2847-527D-88A2C71F9FE4}"/>
                </a:ext>
              </a:extLst>
            </p:cNvPr>
            <p:cNvSpPr/>
            <p:nvPr/>
          </p:nvSpPr>
          <p:spPr>
            <a:xfrm>
              <a:off x="5708286" y="3755642"/>
              <a:ext cx="99183" cy="98441"/>
            </a:xfrm>
            <a:custGeom>
              <a:avLst/>
              <a:gdLst/>
              <a:ahLst/>
              <a:cxnLst/>
              <a:rect l="l" t="t" r="r" b="b"/>
              <a:pathLst>
                <a:path w="401" h="398" extrusionOk="0">
                  <a:moveTo>
                    <a:pt x="334" y="93"/>
                  </a:moveTo>
                  <a:lnTo>
                    <a:pt x="334" y="93"/>
                  </a:lnTo>
                  <a:cubicBezTo>
                    <a:pt x="319" y="101"/>
                    <a:pt x="312" y="119"/>
                    <a:pt x="319" y="134"/>
                  </a:cubicBezTo>
                  <a:cubicBezTo>
                    <a:pt x="367" y="225"/>
                    <a:pt x="305" y="335"/>
                    <a:pt x="198" y="335"/>
                  </a:cubicBezTo>
                  <a:cubicBezTo>
                    <a:pt x="125" y="335"/>
                    <a:pt x="62" y="273"/>
                    <a:pt x="62" y="200"/>
                  </a:cubicBezTo>
                  <a:cubicBezTo>
                    <a:pt x="62" y="112"/>
                    <a:pt x="147" y="46"/>
                    <a:pt x="231" y="64"/>
                  </a:cubicBezTo>
                  <a:cubicBezTo>
                    <a:pt x="249" y="68"/>
                    <a:pt x="264" y="60"/>
                    <a:pt x="268" y="42"/>
                  </a:cubicBezTo>
                  <a:cubicBezTo>
                    <a:pt x="271" y="24"/>
                    <a:pt x="264" y="9"/>
                    <a:pt x="246" y="5"/>
                  </a:cubicBezTo>
                  <a:cubicBezTo>
                    <a:pt x="121" y="-24"/>
                    <a:pt x="0" y="72"/>
                    <a:pt x="0" y="200"/>
                  </a:cubicBezTo>
                  <a:cubicBezTo>
                    <a:pt x="0" y="310"/>
                    <a:pt x="88" y="398"/>
                    <a:pt x="198" y="398"/>
                  </a:cubicBezTo>
                  <a:cubicBezTo>
                    <a:pt x="349" y="398"/>
                    <a:pt x="447" y="236"/>
                    <a:pt x="378" y="104"/>
                  </a:cubicBezTo>
                  <a:cubicBezTo>
                    <a:pt x="367" y="90"/>
                    <a:pt x="349" y="82"/>
                    <a:pt x="334" y="9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 name="Google Shape;468;p35">
              <a:extLst>
                <a:ext uri="{FF2B5EF4-FFF2-40B4-BE49-F238E27FC236}">
                  <a16:creationId xmlns:a16="http://schemas.microsoft.com/office/drawing/2014/main" id="{3C4617A4-9AF2-745C-2709-9690E63F5343}"/>
                </a:ext>
              </a:extLst>
            </p:cNvPr>
            <p:cNvSpPr/>
            <p:nvPr/>
          </p:nvSpPr>
          <p:spPr>
            <a:xfrm>
              <a:off x="5457235" y="3433109"/>
              <a:ext cx="16077" cy="15582"/>
            </a:xfrm>
            <a:custGeom>
              <a:avLst/>
              <a:gdLst/>
              <a:ahLst/>
              <a:cxnLst/>
              <a:rect l="l" t="t" r="r" b="b"/>
              <a:pathLst>
                <a:path w="65" h="63" extrusionOk="0">
                  <a:moveTo>
                    <a:pt x="32" y="0"/>
                  </a:moveTo>
                  <a:lnTo>
                    <a:pt x="32" y="0"/>
                  </a:lnTo>
                  <a:cubicBezTo>
                    <a:pt x="51" y="0"/>
                    <a:pt x="65" y="12"/>
                    <a:pt x="65" y="30"/>
                  </a:cubicBezTo>
                  <a:cubicBezTo>
                    <a:pt x="65" y="48"/>
                    <a:pt x="51" y="63"/>
                    <a:pt x="32" y="63"/>
                  </a:cubicBezTo>
                  <a:cubicBezTo>
                    <a:pt x="14" y="63"/>
                    <a:pt x="0" y="48"/>
                    <a:pt x="0" y="30"/>
                  </a:cubicBezTo>
                  <a:cubicBezTo>
                    <a:pt x="0" y="12"/>
                    <a:pt x="14" y="0"/>
                    <a:pt x="3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 name="Google Shape;469;p35">
              <a:extLst>
                <a:ext uri="{FF2B5EF4-FFF2-40B4-BE49-F238E27FC236}">
                  <a16:creationId xmlns:a16="http://schemas.microsoft.com/office/drawing/2014/main" id="{022AAB1E-A881-BC24-3C91-298D35B1911B}"/>
                </a:ext>
              </a:extLst>
            </p:cNvPr>
            <p:cNvSpPr/>
            <p:nvPr/>
          </p:nvSpPr>
          <p:spPr>
            <a:xfrm>
              <a:off x="5489884" y="3433109"/>
              <a:ext cx="15335" cy="15582"/>
            </a:xfrm>
            <a:custGeom>
              <a:avLst/>
              <a:gdLst/>
              <a:ahLst/>
              <a:cxnLst/>
              <a:rect l="l" t="t" r="r" b="b"/>
              <a:pathLst>
                <a:path w="62" h="63" extrusionOk="0">
                  <a:moveTo>
                    <a:pt x="32" y="63"/>
                  </a:moveTo>
                  <a:lnTo>
                    <a:pt x="32" y="63"/>
                  </a:lnTo>
                  <a:cubicBezTo>
                    <a:pt x="51" y="63"/>
                    <a:pt x="62" y="48"/>
                    <a:pt x="62" y="30"/>
                  </a:cubicBezTo>
                  <a:cubicBezTo>
                    <a:pt x="62" y="12"/>
                    <a:pt x="47" y="0"/>
                    <a:pt x="32" y="0"/>
                  </a:cubicBezTo>
                  <a:cubicBezTo>
                    <a:pt x="14" y="0"/>
                    <a:pt x="0" y="12"/>
                    <a:pt x="0" y="30"/>
                  </a:cubicBezTo>
                  <a:cubicBezTo>
                    <a:pt x="0" y="48"/>
                    <a:pt x="14" y="63"/>
                    <a:pt x="32" y="6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 name="Google Shape;470;p35">
              <a:extLst>
                <a:ext uri="{FF2B5EF4-FFF2-40B4-BE49-F238E27FC236}">
                  <a16:creationId xmlns:a16="http://schemas.microsoft.com/office/drawing/2014/main" id="{D15930FE-5812-BBB2-7961-4CCC0126495F}"/>
                </a:ext>
              </a:extLst>
            </p:cNvPr>
            <p:cNvSpPr/>
            <p:nvPr/>
          </p:nvSpPr>
          <p:spPr>
            <a:xfrm>
              <a:off x="5522533" y="3433109"/>
              <a:ext cx="15335" cy="15582"/>
            </a:xfrm>
            <a:custGeom>
              <a:avLst/>
              <a:gdLst/>
              <a:ahLst/>
              <a:cxnLst/>
              <a:rect l="l" t="t" r="r" b="b"/>
              <a:pathLst>
                <a:path w="62" h="63" extrusionOk="0">
                  <a:moveTo>
                    <a:pt x="32" y="63"/>
                  </a:moveTo>
                  <a:lnTo>
                    <a:pt x="32" y="63"/>
                  </a:lnTo>
                  <a:cubicBezTo>
                    <a:pt x="51" y="63"/>
                    <a:pt x="62" y="48"/>
                    <a:pt x="62" y="30"/>
                  </a:cubicBezTo>
                  <a:cubicBezTo>
                    <a:pt x="62" y="12"/>
                    <a:pt x="47" y="0"/>
                    <a:pt x="32" y="0"/>
                  </a:cubicBezTo>
                  <a:cubicBezTo>
                    <a:pt x="14" y="0"/>
                    <a:pt x="0" y="12"/>
                    <a:pt x="0" y="30"/>
                  </a:cubicBezTo>
                  <a:cubicBezTo>
                    <a:pt x="0" y="48"/>
                    <a:pt x="14" y="63"/>
                    <a:pt x="32" y="6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 name="Google Shape;471;p35">
              <a:extLst>
                <a:ext uri="{FF2B5EF4-FFF2-40B4-BE49-F238E27FC236}">
                  <a16:creationId xmlns:a16="http://schemas.microsoft.com/office/drawing/2014/main" id="{F64FE2DA-94EC-6FB7-1916-2A5CA0FD8E28}"/>
                </a:ext>
              </a:extLst>
            </p:cNvPr>
            <p:cNvSpPr/>
            <p:nvPr/>
          </p:nvSpPr>
          <p:spPr>
            <a:xfrm>
              <a:off x="5457235" y="3513990"/>
              <a:ext cx="32649" cy="15335"/>
            </a:xfrm>
            <a:custGeom>
              <a:avLst/>
              <a:gdLst/>
              <a:ahLst/>
              <a:cxnLst/>
              <a:rect l="l" t="t" r="r" b="b"/>
              <a:pathLst>
                <a:path w="132" h="62" extrusionOk="0">
                  <a:moveTo>
                    <a:pt x="32" y="62"/>
                  </a:moveTo>
                  <a:lnTo>
                    <a:pt x="32" y="62"/>
                  </a:lnTo>
                  <a:cubicBezTo>
                    <a:pt x="98" y="62"/>
                    <a:pt x="98" y="62"/>
                    <a:pt x="98" y="62"/>
                  </a:cubicBezTo>
                  <a:cubicBezTo>
                    <a:pt x="113" y="62"/>
                    <a:pt x="128" y="51"/>
                    <a:pt x="132" y="37"/>
                  </a:cubicBezTo>
                  <a:cubicBezTo>
                    <a:pt x="132" y="14"/>
                    <a:pt x="117" y="0"/>
                    <a:pt x="98" y="0"/>
                  </a:cubicBezTo>
                  <a:cubicBezTo>
                    <a:pt x="32" y="0"/>
                    <a:pt x="32" y="0"/>
                    <a:pt x="32" y="0"/>
                  </a:cubicBezTo>
                  <a:cubicBezTo>
                    <a:pt x="18" y="0"/>
                    <a:pt x="3" y="11"/>
                    <a:pt x="0" y="29"/>
                  </a:cubicBezTo>
                  <a:cubicBezTo>
                    <a:pt x="0" y="48"/>
                    <a:pt x="14" y="62"/>
                    <a:pt x="32"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 name="Google Shape;472;p35">
              <a:extLst>
                <a:ext uri="{FF2B5EF4-FFF2-40B4-BE49-F238E27FC236}">
                  <a16:creationId xmlns:a16="http://schemas.microsoft.com/office/drawing/2014/main" id="{DE02B134-AFC2-750A-D911-CCCE3E4C98BE}"/>
                </a:ext>
              </a:extLst>
            </p:cNvPr>
            <p:cNvSpPr/>
            <p:nvPr/>
          </p:nvSpPr>
          <p:spPr>
            <a:xfrm>
              <a:off x="5457235" y="3546639"/>
              <a:ext cx="32649" cy="15335"/>
            </a:xfrm>
            <a:custGeom>
              <a:avLst/>
              <a:gdLst/>
              <a:ahLst/>
              <a:cxnLst/>
              <a:rect l="l" t="t" r="r" b="b"/>
              <a:pathLst>
                <a:path w="132" h="62" extrusionOk="0">
                  <a:moveTo>
                    <a:pt x="98" y="0"/>
                  </a:moveTo>
                  <a:lnTo>
                    <a:pt x="98" y="0"/>
                  </a:lnTo>
                  <a:cubicBezTo>
                    <a:pt x="32" y="0"/>
                    <a:pt x="32" y="0"/>
                    <a:pt x="32" y="0"/>
                  </a:cubicBezTo>
                  <a:cubicBezTo>
                    <a:pt x="18" y="0"/>
                    <a:pt x="3" y="11"/>
                    <a:pt x="0" y="25"/>
                  </a:cubicBezTo>
                  <a:cubicBezTo>
                    <a:pt x="0" y="48"/>
                    <a:pt x="14" y="62"/>
                    <a:pt x="32" y="62"/>
                  </a:cubicBezTo>
                  <a:cubicBezTo>
                    <a:pt x="98" y="62"/>
                    <a:pt x="98" y="62"/>
                    <a:pt x="98" y="62"/>
                  </a:cubicBezTo>
                  <a:cubicBezTo>
                    <a:pt x="113" y="62"/>
                    <a:pt x="128" y="51"/>
                    <a:pt x="132" y="33"/>
                  </a:cubicBezTo>
                  <a:cubicBezTo>
                    <a:pt x="132" y="14"/>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 name="Google Shape;473;p35">
              <a:extLst>
                <a:ext uri="{FF2B5EF4-FFF2-40B4-BE49-F238E27FC236}">
                  <a16:creationId xmlns:a16="http://schemas.microsoft.com/office/drawing/2014/main" id="{7A82A1DC-252B-2F4A-8D96-A2C78CDB5586}"/>
                </a:ext>
              </a:extLst>
            </p:cNvPr>
            <p:cNvSpPr/>
            <p:nvPr/>
          </p:nvSpPr>
          <p:spPr>
            <a:xfrm>
              <a:off x="5457235" y="3579288"/>
              <a:ext cx="32649" cy="15335"/>
            </a:xfrm>
            <a:custGeom>
              <a:avLst/>
              <a:gdLst/>
              <a:ahLst/>
              <a:cxnLst/>
              <a:rect l="l" t="t" r="r" b="b"/>
              <a:pathLst>
                <a:path w="132" h="62" extrusionOk="0">
                  <a:moveTo>
                    <a:pt x="98" y="0"/>
                  </a:moveTo>
                  <a:lnTo>
                    <a:pt x="98" y="0"/>
                  </a:lnTo>
                  <a:cubicBezTo>
                    <a:pt x="32" y="0"/>
                    <a:pt x="32" y="0"/>
                    <a:pt x="32" y="0"/>
                  </a:cubicBezTo>
                  <a:cubicBezTo>
                    <a:pt x="18" y="0"/>
                    <a:pt x="3" y="11"/>
                    <a:pt x="0" y="25"/>
                  </a:cubicBezTo>
                  <a:cubicBezTo>
                    <a:pt x="0" y="44"/>
                    <a:pt x="14" y="62"/>
                    <a:pt x="32" y="62"/>
                  </a:cubicBezTo>
                  <a:cubicBezTo>
                    <a:pt x="98" y="62"/>
                    <a:pt x="98" y="62"/>
                    <a:pt x="98" y="62"/>
                  </a:cubicBezTo>
                  <a:cubicBezTo>
                    <a:pt x="113" y="62"/>
                    <a:pt x="128" y="51"/>
                    <a:pt x="132" y="33"/>
                  </a:cubicBezTo>
                  <a:cubicBezTo>
                    <a:pt x="132" y="14"/>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 name="Google Shape;474;p35">
              <a:extLst>
                <a:ext uri="{FF2B5EF4-FFF2-40B4-BE49-F238E27FC236}">
                  <a16:creationId xmlns:a16="http://schemas.microsoft.com/office/drawing/2014/main" id="{302411F7-BD90-127C-F1E8-A39B18CF30AC}"/>
                </a:ext>
              </a:extLst>
            </p:cNvPr>
            <p:cNvSpPr/>
            <p:nvPr/>
          </p:nvSpPr>
          <p:spPr>
            <a:xfrm>
              <a:off x="5457235" y="3610947"/>
              <a:ext cx="32649" cy="16324"/>
            </a:xfrm>
            <a:custGeom>
              <a:avLst/>
              <a:gdLst/>
              <a:ahLst/>
              <a:cxnLst/>
              <a:rect l="l" t="t" r="r" b="b"/>
              <a:pathLst>
                <a:path w="132" h="66" extrusionOk="0">
                  <a:moveTo>
                    <a:pt x="98" y="0"/>
                  </a:moveTo>
                  <a:lnTo>
                    <a:pt x="98" y="0"/>
                  </a:lnTo>
                  <a:cubicBezTo>
                    <a:pt x="32" y="0"/>
                    <a:pt x="32" y="0"/>
                    <a:pt x="32" y="0"/>
                  </a:cubicBezTo>
                  <a:cubicBezTo>
                    <a:pt x="18" y="0"/>
                    <a:pt x="3" y="11"/>
                    <a:pt x="0" y="29"/>
                  </a:cubicBezTo>
                  <a:cubicBezTo>
                    <a:pt x="0" y="48"/>
                    <a:pt x="14" y="66"/>
                    <a:pt x="32" y="66"/>
                  </a:cubicBezTo>
                  <a:cubicBezTo>
                    <a:pt x="98" y="66"/>
                    <a:pt x="98" y="66"/>
                    <a:pt x="98" y="66"/>
                  </a:cubicBezTo>
                  <a:cubicBezTo>
                    <a:pt x="113" y="66"/>
                    <a:pt x="128" y="51"/>
                    <a:pt x="132" y="37"/>
                  </a:cubicBezTo>
                  <a:cubicBezTo>
                    <a:pt x="132" y="18"/>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 name="Google Shape;475;p35">
              <a:extLst>
                <a:ext uri="{FF2B5EF4-FFF2-40B4-BE49-F238E27FC236}">
                  <a16:creationId xmlns:a16="http://schemas.microsoft.com/office/drawing/2014/main" id="{89AAF86C-8A0D-3F9A-3B1B-E8B5C29AE8AA}"/>
                </a:ext>
              </a:extLst>
            </p:cNvPr>
            <p:cNvSpPr/>
            <p:nvPr/>
          </p:nvSpPr>
          <p:spPr>
            <a:xfrm>
              <a:off x="5457235" y="3643596"/>
              <a:ext cx="32649" cy="15335"/>
            </a:xfrm>
            <a:custGeom>
              <a:avLst/>
              <a:gdLst/>
              <a:ahLst/>
              <a:cxnLst/>
              <a:rect l="l" t="t" r="r" b="b"/>
              <a:pathLst>
                <a:path w="132" h="62" extrusionOk="0">
                  <a:moveTo>
                    <a:pt x="98" y="0"/>
                  </a:moveTo>
                  <a:lnTo>
                    <a:pt x="98" y="0"/>
                  </a:lnTo>
                  <a:cubicBezTo>
                    <a:pt x="32" y="0"/>
                    <a:pt x="32" y="0"/>
                    <a:pt x="32" y="0"/>
                  </a:cubicBezTo>
                  <a:cubicBezTo>
                    <a:pt x="18" y="0"/>
                    <a:pt x="3" y="11"/>
                    <a:pt x="0" y="29"/>
                  </a:cubicBezTo>
                  <a:cubicBezTo>
                    <a:pt x="0" y="48"/>
                    <a:pt x="14" y="62"/>
                    <a:pt x="32" y="62"/>
                  </a:cubicBezTo>
                  <a:cubicBezTo>
                    <a:pt x="98" y="62"/>
                    <a:pt x="98" y="62"/>
                    <a:pt x="98" y="62"/>
                  </a:cubicBezTo>
                  <a:cubicBezTo>
                    <a:pt x="113" y="62"/>
                    <a:pt x="128" y="51"/>
                    <a:pt x="132" y="37"/>
                  </a:cubicBezTo>
                  <a:cubicBezTo>
                    <a:pt x="132" y="18"/>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 name="Google Shape;476;p35">
              <a:extLst>
                <a:ext uri="{FF2B5EF4-FFF2-40B4-BE49-F238E27FC236}">
                  <a16:creationId xmlns:a16="http://schemas.microsoft.com/office/drawing/2014/main" id="{D9AF326D-ADEB-2EFB-9766-A5343648AB47}"/>
                </a:ext>
              </a:extLst>
            </p:cNvPr>
            <p:cNvSpPr/>
            <p:nvPr/>
          </p:nvSpPr>
          <p:spPr>
            <a:xfrm>
              <a:off x="5457235" y="3676245"/>
              <a:ext cx="32649" cy="15335"/>
            </a:xfrm>
            <a:custGeom>
              <a:avLst/>
              <a:gdLst/>
              <a:ahLst/>
              <a:cxnLst/>
              <a:rect l="l" t="t" r="r" b="b"/>
              <a:pathLst>
                <a:path w="132" h="62" extrusionOk="0">
                  <a:moveTo>
                    <a:pt x="98" y="0"/>
                  </a:moveTo>
                  <a:lnTo>
                    <a:pt x="98" y="0"/>
                  </a:lnTo>
                  <a:cubicBezTo>
                    <a:pt x="32" y="0"/>
                    <a:pt x="32" y="0"/>
                    <a:pt x="32" y="0"/>
                  </a:cubicBezTo>
                  <a:cubicBezTo>
                    <a:pt x="18" y="0"/>
                    <a:pt x="3" y="11"/>
                    <a:pt x="0" y="26"/>
                  </a:cubicBezTo>
                  <a:cubicBezTo>
                    <a:pt x="0" y="48"/>
                    <a:pt x="14" y="62"/>
                    <a:pt x="32" y="62"/>
                  </a:cubicBezTo>
                  <a:cubicBezTo>
                    <a:pt x="98" y="62"/>
                    <a:pt x="98" y="62"/>
                    <a:pt x="98" y="62"/>
                  </a:cubicBezTo>
                  <a:cubicBezTo>
                    <a:pt x="113" y="62"/>
                    <a:pt x="128" y="51"/>
                    <a:pt x="132" y="37"/>
                  </a:cubicBezTo>
                  <a:cubicBezTo>
                    <a:pt x="132" y="15"/>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 name="Google Shape;477;p35">
              <a:extLst>
                <a:ext uri="{FF2B5EF4-FFF2-40B4-BE49-F238E27FC236}">
                  <a16:creationId xmlns:a16="http://schemas.microsoft.com/office/drawing/2014/main" id="{6A76C477-307C-1350-44EF-1E71903862CA}"/>
                </a:ext>
              </a:extLst>
            </p:cNvPr>
            <p:cNvSpPr/>
            <p:nvPr/>
          </p:nvSpPr>
          <p:spPr>
            <a:xfrm>
              <a:off x="5457235" y="3708894"/>
              <a:ext cx="32649" cy="15335"/>
            </a:xfrm>
            <a:custGeom>
              <a:avLst/>
              <a:gdLst/>
              <a:ahLst/>
              <a:cxnLst/>
              <a:rect l="l" t="t" r="r" b="b"/>
              <a:pathLst>
                <a:path w="132" h="62" extrusionOk="0">
                  <a:moveTo>
                    <a:pt x="98" y="0"/>
                  </a:moveTo>
                  <a:lnTo>
                    <a:pt x="98" y="0"/>
                  </a:lnTo>
                  <a:cubicBezTo>
                    <a:pt x="32" y="0"/>
                    <a:pt x="32" y="0"/>
                    <a:pt x="32" y="0"/>
                  </a:cubicBezTo>
                  <a:cubicBezTo>
                    <a:pt x="18" y="0"/>
                    <a:pt x="3" y="11"/>
                    <a:pt x="0" y="26"/>
                  </a:cubicBezTo>
                  <a:cubicBezTo>
                    <a:pt x="0" y="44"/>
                    <a:pt x="14" y="62"/>
                    <a:pt x="32" y="62"/>
                  </a:cubicBezTo>
                  <a:cubicBezTo>
                    <a:pt x="98" y="62"/>
                    <a:pt x="98" y="62"/>
                    <a:pt x="98" y="62"/>
                  </a:cubicBezTo>
                  <a:cubicBezTo>
                    <a:pt x="113" y="62"/>
                    <a:pt x="128" y="51"/>
                    <a:pt x="132" y="33"/>
                  </a:cubicBezTo>
                  <a:cubicBezTo>
                    <a:pt x="132" y="15"/>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 name="Google Shape;478;p35">
              <a:extLst>
                <a:ext uri="{FF2B5EF4-FFF2-40B4-BE49-F238E27FC236}">
                  <a16:creationId xmlns:a16="http://schemas.microsoft.com/office/drawing/2014/main" id="{D027C877-9C57-00B3-5089-84D201CBC1C0}"/>
                </a:ext>
              </a:extLst>
            </p:cNvPr>
            <p:cNvSpPr/>
            <p:nvPr/>
          </p:nvSpPr>
          <p:spPr>
            <a:xfrm>
              <a:off x="5457235" y="3740801"/>
              <a:ext cx="32649" cy="16077"/>
            </a:xfrm>
            <a:custGeom>
              <a:avLst/>
              <a:gdLst/>
              <a:ahLst/>
              <a:cxnLst/>
              <a:rect l="l" t="t" r="r" b="b"/>
              <a:pathLst>
                <a:path w="132" h="65" extrusionOk="0">
                  <a:moveTo>
                    <a:pt x="98" y="0"/>
                  </a:moveTo>
                  <a:lnTo>
                    <a:pt x="98" y="0"/>
                  </a:lnTo>
                  <a:cubicBezTo>
                    <a:pt x="32" y="0"/>
                    <a:pt x="32" y="0"/>
                    <a:pt x="32" y="0"/>
                  </a:cubicBezTo>
                  <a:cubicBezTo>
                    <a:pt x="18" y="0"/>
                    <a:pt x="3" y="14"/>
                    <a:pt x="0" y="29"/>
                  </a:cubicBezTo>
                  <a:cubicBezTo>
                    <a:pt x="0" y="47"/>
                    <a:pt x="14" y="65"/>
                    <a:pt x="32" y="65"/>
                  </a:cubicBezTo>
                  <a:cubicBezTo>
                    <a:pt x="98" y="65"/>
                    <a:pt x="98" y="65"/>
                    <a:pt x="98" y="65"/>
                  </a:cubicBezTo>
                  <a:cubicBezTo>
                    <a:pt x="113" y="65"/>
                    <a:pt x="128" y="51"/>
                    <a:pt x="132" y="36"/>
                  </a:cubicBezTo>
                  <a:cubicBezTo>
                    <a:pt x="132" y="18"/>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479;p35">
              <a:extLst>
                <a:ext uri="{FF2B5EF4-FFF2-40B4-BE49-F238E27FC236}">
                  <a16:creationId xmlns:a16="http://schemas.microsoft.com/office/drawing/2014/main" id="{71504A8E-EB34-9F45-83E5-15B52DD8B1EA}"/>
                </a:ext>
              </a:extLst>
            </p:cNvPr>
            <p:cNvSpPr/>
            <p:nvPr/>
          </p:nvSpPr>
          <p:spPr>
            <a:xfrm>
              <a:off x="5538610" y="3514237"/>
              <a:ext cx="26218" cy="46500"/>
            </a:xfrm>
            <a:custGeom>
              <a:avLst/>
              <a:gdLst/>
              <a:ahLst/>
              <a:cxnLst/>
              <a:rect l="l" t="t" r="r" b="b"/>
              <a:pathLst>
                <a:path w="106" h="188" extrusionOk="0">
                  <a:moveTo>
                    <a:pt x="48" y="171"/>
                  </a:moveTo>
                  <a:lnTo>
                    <a:pt x="48" y="171"/>
                  </a:lnTo>
                  <a:cubicBezTo>
                    <a:pt x="55" y="186"/>
                    <a:pt x="74" y="193"/>
                    <a:pt x="92" y="182"/>
                  </a:cubicBezTo>
                  <a:cubicBezTo>
                    <a:pt x="107" y="175"/>
                    <a:pt x="111" y="153"/>
                    <a:pt x="99" y="138"/>
                  </a:cubicBezTo>
                  <a:cubicBezTo>
                    <a:pt x="70" y="91"/>
                    <a:pt x="70" y="91"/>
                    <a:pt x="70" y="91"/>
                  </a:cubicBezTo>
                  <a:cubicBezTo>
                    <a:pt x="99" y="50"/>
                    <a:pt x="99" y="50"/>
                    <a:pt x="99" y="50"/>
                  </a:cubicBezTo>
                  <a:cubicBezTo>
                    <a:pt x="111" y="36"/>
                    <a:pt x="107" y="17"/>
                    <a:pt x="92" y="6"/>
                  </a:cubicBezTo>
                  <a:cubicBezTo>
                    <a:pt x="77" y="-5"/>
                    <a:pt x="59" y="-1"/>
                    <a:pt x="48" y="13"/>
                  </a:cubicBezTo>
                  <a:cubicBezTo>
                    <a:pt x="8" y="72"/>
                    <a:pt x="8" y="72"/>
                    <a:pt x="8" y="72"/>
                  </a:cubicBezTo>
                  <a:cubicBezTo>
                    <a:pt x="0" y="80"/>
                    <a:pt x="-3" y="94"/>
                    <a:pt x="4" y="105"/>
                  </a:cubicBezTo>
                  <a:lnTo>
                    <a:pt x="48" y="171"/>
                  </a:lnTo>
                  <a:close/>
                </a:path>
              </a:pathLst>
            </a:custGeom>
            <a:solidFill>
              <a:schemeClr val="lt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480;p35">
              <a:extLst>
                <a:ext uri="{FF2B5EF4-FFF2-40B4-BE49-F238E27FC236}">
                  <a16:creationId xmlns:a16="http://schemas.microsoft.com/office/drawing/2014/main" id="{E6ACE737-8005-FF43-57E2-03292F01D817}"/>
                </a:ext>
              </a:extLst>
            </p:cNvPr>
            <p:cNvSpPr/>
            <p:nvPr/>
          </p:nvSpPr>
          <p:spPr>
            <a:xfrm>
              <a:off x="5622459" y="3514237"/>
              <a:ext cx="26218" cy="46500"/>
            </a:xfrm>
            <a:custGeom>
              <a:avLst/>
              <a:gdLst/>
              <a:ahLst/>
              <a:cxnLst/>
              <a:rect l="l" t="t" r="r" b="b"/>
              <a:pathLst>
                <a:path w="106" h="188" extrusionOk="0">
                  <a:moveTo>
                    <a:pt x="13" y="182"/>
                  </a:moveTo>
                  <a:lnTo>
                    <a:pt x="13" y="182"/>
                  </a:lnTo>
                  <a:cubicBezTo>
                    <a:pt x="28" y="193"/>
                    <a:pt x="50" y="186"/>
                    <a:pt x="57" y="171"/>
                  </a:cubicBezTo>
                  <a:cubicBezTo>
                    <a:pt x="101" y="105"/>
                    <a:pt x="101" y="105"/>
                    <a:pt x="101" y="105"/>
                  </a:cubicBezTo>
                  <a:cubicBezTo>
                    <a:pt x="109" y="94"/>
                    <a:pt x="105" y="80"/>
                    <a:pt x="98" y="72"/>
                  </a:cubicBezTo>
                  <a:cubicBezTo>
                    <a:pt x="57" y="13"/>
                    <a:pt x="57" y="13"/>
                    <a:pt x="57" y="13"/>
                  </a:cubicBezTo>
                  <a:cubicBezTo>
                    <a:pt x="46" y="-1"/>
                    <a:pt x="28" y="-5"/>
                    <a:pt x="13" y="6"/>
                  </a:cubicBezTo>
                  <a:cubicBezTo>
                    <a:pt x="-1" y="17"/>
                    <a:pt x="-5" y="36"/>
                    <a:pt x="6" y="50"/>
                  </a:cubicBezTo>
                  <a:cubicBezTo>
                    <a:pt x="36" y="91"/>
                    <a:pt x="36" y="91"/>
                    <a:pt x="36" y="91"/>
                  </a:cubicBezTo>
                  <a:cubicBezTo>
                    <a:pt x="6" y="138"/>
                    <a:pt x="6" y="138"/>
                    <a:pt x="6" y="138"/>
                  </a:cubicBezTo>
                  <a:cubicBezTo>
                    <a:pt x="-5" y="153"/>
                    <a:pt x="-1" y="175"/>
                    <a:pt x="13" y="182"/>
                  </a:cubicBezTo>
                  <a:close/>
                </a:path>
              </a:pathLst>
            </a:custGeom>
            <a:solidFill>
              <a:schemeClr val="lt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 name="Google Shape;481;p35">
              <a:extLst>
                <a:ext uri="{FF2B5EF4-FFF2-40B4-BE49-F238E27FC236}">
                  <a16:creationId xmlns:a16="http://schemas.microsoft.com/office/drawing/2014/main" id="{A332A5B7-675F-33EC-CE44-EED4AF108C88}"/>
                </a:ext>
              </a:extLst>
            </p:cNvPr>
            <p:cNvSpPr/>
            <p:nvPr/>
          </p:nvSpPr>
          <p:spPr>
            <a:xfrm>
              <a:off x="5580905" y="3515227"/>
              <a:ext cx="26465" cy="45511"/>
            </a:xfrm>
            <a:custGeom>
              <a:avLst/>
              <a:gdLst/>
              <a:ahLst/>
              <a:cxnLst/>
              <a:rect l="l" t="t" r="r" b="b"/>
              <a:pathLst>
                <a:path w="107" h="184" extrusionOk="0">
                  <a:moveTo>
                    <a:pt x="20" y="182"/>
                  </a:moveTo>
                  <a:lnTo>
                    <a:pt x="20" y="182"/>
                  </a:lnTo>
                  <a:cubicBezTo>
                    <a:pt x="38" y="189"/>
                    <a:pt x="57" y="178"/>
                    <a:pt x="60" y="164"/>
                  </a:cubicBezTo>
                  <a:cubicBezTo>
                    <a:pt x="104" y="43"/>
                    <a:pt x="104" y="43"/>
                    <a:pt x="104" y="43"/>
                  </a:cubicBezTo>
                  <a:cubicBezTo>
                    <a:pt x="112" y="28"/>
                    <a:pt x="101" y="9"/>
                    <a:pt x="86" y="2"/>
                  </a:cubicBezTo>
                  <a:cubicBezTo>
                    <a:pt x="68" y="-5"/>
                    <a:pt x="49" y="6"/>
                    <a:pt x="46" y="20"/>
                  </a:cubicBezTo>
                  <a:cubicBezTo>
                    <a:pt x="2" y="141"/>
                    <a:pt x="2" y="141"/>
                    <a:pt x="2" y="141"/>
                  </a:cubicBezTo>
                  <a:cubicBezTo>
                    <a:pt x="-6" y="156"/>
                    <a:pt x="5" y="175"/>
                    <a:pt x="20" y="182"/>
                  </a:cubicBezTo>
                  <a:close/>
                </a:path>
              </a:pathLst>
            </a:custGeom>
            <a:solidFill>
              <a:schemeClr val="lt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482;p35">
              <a:extLst>
                <a:ext uri="{FF2B5EF4-FFF2-40B4-BE49-F238E27FC236}">
                  <a16:creationId xmlns:a16="http://schemas.microsoft.com/office/drawing/2014/main" id="{E84F0093-F62D-D49C-BAA7-E0D5FD372A35}"/>
                </a:ext>
              </a:extLst>
            </p:cNvPr>
            <p:cNvSpPr/>
            <p:nvPr/>
          </p:nvSpPr>
          <p:spPr>
            <a:xfrm>
              <a:off x="5538610" y="3579288"/>
              <a:ext cx="69008" cy="15335"/>
            </a:xfrm>
            <a:custGeom>
              <a:avLst/>
              <a:gdLst/>
              <a:ahLst/>
              <a:cxnLst/>
              <a:rect l="l" t="t" r="r" b="b"/>
              <a:pathLst>
                <a:path w="279" h="62" extrusionOk="0">
                  <a:moveTo>
                    <a:pt x="33" y="62"/>
                  </a:moveTo>
                  <a:lnTo>
                    <a:pt x="33" y="62"/>
                  </a:lnTo>
                  <a:cubicBezTo>
                    <a:pt x="246" y="62"/>
                    <a:pt x="246" y="62"/>
                    <a:pt x="246" y="62"/>
                  </a:cubicBezTo>
                  <a:cubicBezTo>
                    <a:pt x="261" y="62"/>
                    <a:pt x="275" y="51"/>
                    <a:pt x="279" y="33"/>
                  </a:cubicBezTo>
                  <a:cubicBezTo>
                    <a:pt x="279" y="14"/>
                    <a:pt x="264" y="0"/>
                    <a:pt x="246" y="0"/>
                  </a:cubicBezTo>
                  <a:cubicBezTo>
                    <a:pt x="33" y="0"/>
                    <a:pt x="33" y="0"/>
                    <a:pt x="33" y="0"/>
                  </a:cubicBezTo>
                  <a:cubicBezTo>
                    <a:pt x="15" y="0"/>
                    <a:pt x="4" y="11"/>
                    <a:pt x="0" y="25"/>
                  </a:cubicBezTo>
                  <a:cubicBezTo>
                    <a:pt x="-3" y="44"/>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 name="Google Shape;483;p35">
              <a:extLst>
                <a:ext uri="{FF2B5EF4-FFF2-40B4-BE49-F238E27FC236}">
                  <a16:creationId xmlns:a16="http://schemas.microsoft.com/office/drawing/2014/main" id="{EE51AB99-3949-9C2C-358A-88385F69705A}"/>
                </a:ext>
              </a:extLst>
            </p:cNvPr>
            <p:cNvSpPr/>
            <p:nvPr/>
          </p:nvSpPr>
          <p:spPr>
            <a:xfrm>
              <a:off x="5627653" y="3579288"/>
              <a:ext cx="24487" cy="15335"/>
            </a:xfrm>
            <a:custGeom>
              <a:avLst/>
              <a:gdLst/>
              <a:ahLst/>
              <a:cxnLst/>
              <a:rect l="l" t="t" r="r" b="b"/>
              <a:pathLst>
                <a:path w="99" h="62" extrusionOk="0">
                  <a:moveTo>
                    <a:pt x="33" y="0"/>
                  </a:moveTo>
                  <a:lnTo>
                    <a:pt x="33" y="0"/>
                  </a:lnTo>
                  <a:cubicBezTo>
                    <a:pt x="15" y="0"/>
                    <a:pt x="-4" y="14"/>
                    <a:pt x="0" y="33"/>
                  </a:cubicBezTo>
                  <a:cubicBezTo>
                    <a:pt x="3" y="51"/>
                    <a:pt x="18" y="62"/>
                    <a:pt x="33" y="62"/>
                  </a:cubicBezTo>
                  <a:cubicBezTo>
                    <a:pt x="66" y="62"/>
                    <a:pt x="66" y="62"/>
                    <a:pt x="66" y="62"/>
                  </a:cubicBezTo>
                  <a:cubicBezTo>
                    <a:pt x="80" y="62"/>
                    <a:pt x="95" y="51"/>
                    <a:pt x="99" y="33"/>
                  </a:cubicBezTo>
                  <a:cubicBezTo>
                    <a:pt x="99" y="14"/>
                    <a:pt x="84" y="0"/>
                    <a:pt x="66" y="0"/>
                  </a:cubicBezTo>
                  <a:lnTo>
                    <a:pt x="33"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 name="Google Shape;484;p35">
              <a:extLst>
                <a:ext uri="{FF2B5EF4-FFF2-40B4-BE49-F238E27FC236}">
                  <a16:creationId xmlns:a16="http://schemas.microsoft.com/office/drawing/2014/main" id="{0B31A720-1431-7512-55EC-756DF3B98913}"/>
                </a:ext>
              </a:extLst>
            </p:cNvPr>
            <p:cNvSpPr/>
            <p:nvPr/>
          </p:nvSpPr>
          <p:spPr>
            <a:xfrm>
              <a:off x="5538610" y="3610947"/>
              <a:ext cx="32154" cy="16324"/>
            </a:xfrm>
            <a:custGeom>
              <a:avLst/>
              <a:gdLst/>
              <a:ahLst/>
              <a:cxnLst/>
              <a:rect l="l" t="t" r="r" b="b"/>
              <a:pathLst>
                <a:path w="130" h="66" extrusionOk="0">
                  <a:moveTo>
                    <a:pt x="33" y="66"/>
                  </a:moveTo>
                  <a:lnTo>
                    <a:pt x="33" y="66"/>
                  </a:lnTo>
                  <a:cubicBezTo>
                    <a:pt x="96" y="66"/>
                    <a:pt x="96" y="66"/>
                    <a:pt x="96" y="66"/>
                  </a:cubicBezTo>
                  <a:cubicBezTo>
                    <a:pt x="114" y="66"/>
                    <a:pt x="129" y="51"/>
                    <a:pt x="129" y="37"/>
                  </a:cubicBezTo>
                  <a:cubicBezTo>
                    <a:pt x="132" y="18"/>
                    <a:pt x="118" y="0"/>
                    <a:pt x="99" y="0"/>
                  </a:cubicBezTo>
                  <a:cubicBezTo>
                    <a:pt x="33" y="0"/>
                    <a:pt x="33" y="0"/>
                    <a:pt x="33" y="0"/>
                  </a:cubicBezTo>
                  <a:cubicBezTo>
                    <a:pt x="15" y="0"/>
                    <a:pt x="4" y="11"/>
                    <a:pt x="0" y="29"/>
                  </a:cubicBezTo>
                  <a:cubicBezTo>
                    <a:pt x="-3" y="48"/>
                    <a:pt x="11" y="66"/>
                    <a:pt x="33" y="6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 name="Google Shape;485;p35">
              <a:extLst>
                <a:ext uri="{FF2B5EF4-FFF2-40B4-BE49-F238E27FC236}">
                  <a16:creationId xmlns:a16="http://schemas.microsoft.com/office/drawing/2014/main" id="{54FC25B4-9029-983A-161F-6165652ED3EF}"/>
                </a:ext>
              </a:extLst>
            </p:cNvPr>
            <p:cNvSpPr/>
            <p:nvPr/>
          </p:nvSpPr>
          <p:spPr>
            <a:xfrm>
              <a:off x="5585852" y="3610947"/>
              <a:ext cx="69255" cy="16324"/>
            </a:xfrm>
            <a:custGeom>
              <a:avLst/>
              <a:gdLst/>
              <a:ahLst/>
              <a:cxnLst/>
              <a:rect l="l" t="t" r="r" b="b"/>
              <a:pathLst>
                <a:path w="280" h="66" extrusionOk="0">
                  <a:moveTo>
                    <a:pt x="33" y="0"/>
                  </a:moveTo>
                  <a:lnTo>
                    <a:pt x="33" y="0"/>
                  </a:lnTo>
                  <a:cubicBezTo>
                    <a:pt x="15" y="0"/>
                    <a:pt x="0" y="18"/>
                    <a:pt x="0" y="37"/>
                  </a:cubicBezTo>
                  <a:cubicBezTo>
                    <a:pt x="4" y="51"/>
                    <a:pt x="18" y="66"/>
                    <a:pt x="33" y="66"/>
                  </a:cubicBezTo>
                  <a:cubicBezTo>
                    <a:pt x="246" y="66"/>
                    <a:pt x="246" y="66"/>
                    <a:pt x="246" y="66"/>
                  </a:cubicBezTo>
                  <a:cubicBezTo>
                    <a:pt x="264" y="66"/>
                    <a:pt x="279" y="51"/>
                    <a:pt x="279" y="37"/>
                  </a:cubicBezTo>
                  <a:cubicBezTo>
                    <a:pt x="282" y="18"/>
                    <a:pt x="268" y="0"/>
                    <a:pt x="246" y="0"/>
                  </a:cubicBezTo>
                  <a:lnTo>
                    <a:pt x="33"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 name="Google Shape;486;p35">
              <a:extLst>
                <a:ext uri="{FF2B5EF4-FFF2-40B4-BE49-F238E27FC236}">
                  <a16:creationId xmlns:a16="http://schemas.microsoft.com/office/drawing/2014/main" id="{C7CB378A-4162-544F-6364-836E3A752366}"/>
                </a:ext>
              </a:extLst>
            </p:cNvPr>
            <p:cNvSpPr/>
            <p:nvPr/>
          </p:nvSpPr>
          <p:spPr>
            <a:xfrm>
              <a:off x="5538610" y="3643596"/>
              <a:ext cx="32154" cy="15335"/>
            </a:xfrm>
            <a:custGeom>
              <a:avLst/>
              <a:gdLst/>
              <a:ahLst/>
              <a:cxnLst/>
              <a:rect l="l" t="t" r="r" b="b"/>
              <a:pathLst>
                <a:path w="130" h="62" extrusionOk="0">
                  <a:moveTo>
                    <a:pt x="33" y="62"/>
                  </a:moveTo>
                  <a:lnTo>
                    <a:pt x="33" y="62"/>
                  </a:lnTo>
                  <a:cubicBezTo>
                    <a:pt x="96" y="62"/>
                    <a:pt x="96" y="62"/>
                    <a:pt x="96" y="62"/>
                  </a:cubicBezTo>
                  <a:cubicBezTo>
                    <a:pt x="114" y="62"/>
                    <a:pt x="129" y="51"/>
                    <a:pt x="129" y="37"/>
                  </a:cubicBezTo>
                  <a:cubicBezTo>
                    <a:pt x="132" y="18"/>
                    <a:pt x="118" y="0"/>
                    <a:pt x="99" y="0"/>
                  </a:cubicBezTo>
                  <a:cubicBezTo>
                    <a:pt x="33" y="0"/>
                    <a:pt x="33" y="0"/>
                    <a:pt x="33" y="0"/>
                  </a:cubicBezTo>
                  <a:cubicBezTo>
                    <a:pt x="15" y="0"/>
                    <a:pt x="4" y="11"/>
                    <a:pt x="0" y="29"/>
                  </a:cubicBezTo>
                  <a:cubicBezTo>
                    <a:pt x="-3" y="48"/>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 name="Google Shape;487;p35">
              <a:extLst>
                <a:ext uri="{FF2B5EF4-FFF2-40B4-BE49-F238E27FC236}">
                  <a16:creationId xmlns:a16="http://schemas.microsoft.com/office/drawing/2014/main" id="{97D10B57-2142-A9E2-F05E-29AF23D0230E}"/>
                </a:ext>
              </a:extLst>
            </p:cNvPr>
            <p:cNvSpPr/>
            <p:nvPr/>
          </p:nvSpPr>
          <p:spPr>
            <a:xfrm>
              <a:off x="5585852" y="3643596"/>
              <a:ext cx="69255" cy="15335"/>
            </a:xfrm>
            <a:custGeom>
              <a:avLst/>
              <a:gdLst/>
              <a:ahLst/>
              <a:cxnLst/>
              <a:rect l="l" t="t" r="r" b="b"/>
              <a:pathLst>
                <a:path w="280" h="62" extrusionOk="0">
                  <a:moveTo>
                    <a:pt x="246" y="0"/>
                  </a:moveTo>
                  <a:lnTo>
                    <a:pt x="246" y="0"/>
                  </a:lnTo>
                  <a:cubicBezTo>
                    <a:pt x="33" y="0"/>
                    <a:pt x="33" y="0"/>
                    <a:pt x="33" y="0"/>
                  </a:cubicBezTo>
                  <a:cubicBezTo>
                    <a:pt x="18" y="0"/>
                    <a:pt x="4" y="11"/>
                    <a:pt x="0" y="29"/>
                  </a:cubicBezTo>
                  <a:cubicBezTo>
                    <a:pt x="0" y="48"/>
                    <a:pt x="15" y="62"/>
                    <a:pt x="33" y="62"/>
                  </a:cubicBezTo>
                  <a:cubicBezTo>
                    <a:pt x="246" y="62"/>
                    <a:pt x="246" y="62"/>
                    <a:pt x="246" y="62"/>
                  </a:cubicBezTo>
                  <a:cubicBezTo>
                    <a:pt x="264" y="62"/>
                    <a:pt x="279" y="51"/>
                    <a:pt x="279" y="37"/>
                  </a:cubicBezTo>
                  <a:cubicBezTo>
                    <a:pt x="282" y="18"/>
                    <a:pt x="268" y="0"/>
                    <a:pt x="246"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488;p35">
              <a:extLst>
                <a:ext uri="{FF2B5EF4-FFF2-40B4-BE49-F238E27FC236}">
                  <a16:creationId xmlns:a16="http://schemas.microsoft.com/office/drawing/2014/main" id="{1E36E8F9-A1A0-7733-3CB0-ADCCC5086A81}"/>
                </a:ext>
              </a:extLst>
            </p:cNvPr>
            <p:cNvSpPr/>
            <p:nvPr/>
          </p:nvSpPr>
          <p:spPr>
            <a:xfrm>
              <a:off x="5538610" y="3676245"/>
              <a:ext cx="65298" cy="15335"/>
            </a:xfrm>
            <a:custGeom>
              <a:avLst/>
              <a:gdLst/>
              <a:ahLst/>
              <a:cxnLst/>
              <a:rect l="l" t="t" r="r" b="b"/>
              <a:pathLst>
                <a:path w="264" h="62" extrusionOk="0">
                  <a:moveTo>
                    <a:pt x="33" y="62"/>
                  </a:moveTo>
                  <a:lnTo>
                    <a:pt x="33" y="62"/>
                  </a:lnTo>
                  <a:cubicBezTo>
                    <a:pt x="231" y="62"/>
                    <a:pt x="231" y="62"/>
                    <a:pt x="231" y="62"/>
                  </a:cubicBezTo>
                  <a:cubicBezTo>
                    <a:pt x="246" y="62"/>
                    <a:pt x="261" y="51"/>
                    <a:pt x="264" y="37"/>
                  </a:cubicBezTo>
                  <a:cubicBezTo>
                    <a:pt x="264" y="15"/>
                    <a:pt x="250" y="0"/>
                    <a:pt x="231" y="0"/>
                  </a:cubicBezTo>
                  <a:cubicBezTo>
                    <a:pt x="33" y="0"/>
                    <a:pt x="33" y="0"/>
                    <a:pt x="33" y="0"/>
                  </a:cubicBezTo>
                  <a:cubicBezTo>
                    <a:pt x="15" y="0"/>
                    <a:pt x="4" y="11"/>
                    <a:pt x="0" y="26"/>
                  </a:cubicBezTo>
                  <a:cubicBezTo>
                    <a:pt x="-3" y="48"/>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 name="Google Shape;489;p35">
              <a:extLst>
                <a:ext uri="{FF2B5EF4-FFF2-40B4-BE49-F238E27FC236}">
                  <a16:creationId xmlns:a16="http://schemas.microsoft.com/office/drawing/2014/main" id="{5F3E3063-D6C3-212A-95CD-69697B49E863}"/>
                </a:ext>
              </a:extLst>
            </p:cNvPr>
            <p:cNvSpPr/>
            <p:nvPr/>
          </p:nvSpPr>
          <p:spPr>
            <a:xfrm>
              <a:off x="5619491" y="3676245"/>
              <a:ext cx="35617" cy="15335"/>
            </a:xfrm>
            <a:custGeom>
              <a:avLst/>
              <a:gdLst/>
              <a:ahLst/>
              <a:cxnLst/>
              <a:rect l="l" t="t" r="r" b="b"/>
              <a:pathLst>
                <a:path w="144" h="62" extrusionOk="0">
                  <a:moveTo>
                    <a:pt x="110" y="0"/>
                  </a:moveTo>
                  <a:lnTo>
                    <a:pt x="110" y="0"/>
                  </a:lnTo>
                  <a:cubicBezTo>
                    <a:pt x="33" y="0"/>
                    <a:pt x="33" y="0"/>
                    <a:pt x="33" y="0"/>
                  </a:cubicBezTo>
                  <a:cubicBezTo>
                    <a:pt x="14" y="0"/>
                    <a:pt x="0" y="11"/>
                    <a:pt x="0" y="26"/>
                  </a:cubicBezTo>
                  <a:cubicBezTo>
                    <a:pt x="-4" y="48"/>
                    <a:pt x="11" y="62"/>
                    <a:pt x="33" y="62"/>
                  </a:cubicBezTo>
                  <a:cubicBezTo>
                    <a:pt x="110" y="62"/>
                    <a:pt x="110" y="62"/>
                    <a:pt x="110" y="62"/>
                  </a:cubicBezTo>
                  <a:cubicBezTo>
                    <a:pt x="128" y="62"/>
                    <a:pt x="143" y="51"/>
                    <a:pt x="143" y="37"/>
                  </a:cubicBezTo>
                  <a:cubicBezTo>
                    <a:pt x="146" y="15"/>
                    <a:pt x="132" y="0"/>
                    <a:pt x="11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490;p35">
              <a:extLst>
                <a:ext uri="{FF2B5EF4-FFF2-40B4-BE49-F238E27FC236}">
                  <a16:creationId xmlns:a16="http://schemas.microsoft.com/office/drawing/2014/main" id="{F695BEF2-B946-36CA-11C8-A6E4E950645D}"/>
                </a:ext>
              </a:extLst>
            </p:cNvPr>
            <p:cNvSpPr/>
            <p:nvPr/>
          </p:nvSpPr>
          <p:spPr>
            <a:xfrm>
              <a:off x="5538610" y="3708894"/>
              <a:ext cx="41058" cy="15335"/>
            </a:xfrm>
            <a:custGeom>
              <a:avLst/>
              <a:gdLst/>
              <a:ahLst/>
              <a:cxnLst/>
              <a:rect l="l" t="t" r="r" b="b"/>
              <a:pathLst>
                <a:path w="166" h="62" extrusionOk="0">
                  <a:moveTo>
                    <a:pt x="33" y="62"/>
                  </a:moveTo>
                  <a:lnTo>
                    <a:pt x="33" y="62"/>
                  </a:lnTo>
                  <a:cubicBezTo>
                    <a:pt x="136" y="62"/>
                    <a:pt x="136" y="62"/>
                    <a:pt x="136" y="62"/>
                  </a:cubicBezTo>
                  <a:cubicBezTo>
                    <a:pt x="151" y="62"/>
                    <a:pt x="165" y="51"/>
                    <a:pt x="165" y="33"/>
                  </a:cubicBezTo>
                  <a:cubicBezTo>
                    <a:pt x="169" y="15"/>
                    <a:pt x="155" y="0"/>
                    <a:pt x="136" y="0"/>
                  </a:cubicBezTo>
                  <a:cubicBezTo>
                    <a:pt x="33" y="0"/>
                    <a:pt x="33" y="0"/>
                    <a:pt x="33" y="0"/>
                  </a:cubicBezTo>
                  <a:cubicBezTo>
                    <a:pt x="15" y="0"/>
                    <a:pt x="4" y="11"/>
                    <a:pt x="0" y="26"/>
                  </a:cubicBezTo>
                  <a:cubicBezTo>
                    <a:pt x="-3" y="44"/>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491;p35">
              <a:extLst>
                <a:ext uri="{FF2B5EF4-FFF2-40B4-BE49-F238E27FC236}">
                  <a16:creationId xmlns:a16="http://schemas.microsoft.com/office/drawing/2014/main" id="{801A6288-244B-3658-1030-67667131B5B5}"/>
                </a:ext>
              </a:extLst>
            </p:cNvPr>
            <p:cNvSpPr/>
            <p:nvPr/>
          </p:nvSpPr>
          <p:spPr>
            <a:xfrm>
              <a:off x="5595746" y="3708894"/>
              <a:ext cx="59362" cy="15335"/>
            </a:xfrm>
            <a:custGeom>
              <a:avLst/>
              <a:gdLst/>
              <a:ahLst/>
              <a:cxnLst/>
              <a:rect l="l" t="t" r="r" b="b"/>
              <a:pathLst>
                <a:path w="240" h="62" extrusionOk="0">
                  <a:moveTo>
                    <a:pt x="206" y="0"/>
                  </a:moveTo>
                  <a:lnTo>
                    <a:pt x="206" y="0"/>
                  </a:lnTo>
                  <a:cubicBezTo>
                    <a:pt x="33" y="0"/>
                    <a:pt x="33" y="0"/>
                    <a:pt x="33" y="0"/>
                  </a:cubicBezTo>
                  <a:cubicBezTo>
                    <a:pt x="15" y="0"/>
                    <a:pt x="0" y="11"/>
                    <a:pt x="0" y="26"/>
                  </a:cubicBezTo>
                  <a:cubicBezTo>
                    <a:pt x="-3" y="44"/>
                    <a:pt x="12" y="62"/>
                    <a:pt x="30" y="62"/>
                  </a:cubicBezTo>
                  <a:cubicBezTo>
                    <a:pt x="206" y="62"/>
                    <a:pt x="206" y="62"/>
                    <a:pt x="206" y="62"/>
                  </a:cubicBezTo>
                  <a:cubicBezTo>
                    <a:pt x="228" y="62"/>
                    <a:pt x="242" y="44"/>
                    <a:pt x="239" y="26"/>
                  </a:cubicBezTo>
                  <a:cubicBezTo>
                    <a:pt x="239" y="11"/>
                    <a:pt x="224" y="0"/>
                    <a:pt x="206"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 name="Google Shape;492;p35">
              <a:extLst>
                <a:ext uri="{FF2B5EF4-FFF2-40B4-BE49-F238E27FC236}">
                  <a16:creationId xmlns:a16="http://schemas.microsoft.com/office/drawing/2014/main" id="{D5A532D6-9068-D2E3-1505-8F6466597A92}"/>
                </a:ext>
              </a:extLst>
            </p:cNvPr>
            <p:cNvSpPr/>
            <p:nvPr/>
          </p:nvSpPr>
          <p:spPr>
            <a:xfrm>
              <a:off x="5538610" y="3740801"/>
              <a:ext cx="80880" cy="16077"/>
            </a:xfrm>
            <a:custGeom>
              <a:avLst/>
              <a:gdLst/>
              <a:ahLst/>
              <a:cxnLst/>
              <a:rect l="l" t="t" r="r" b="b"/>
              <a:pathLst>
                <a:path w="327" h="65" extrusionOk="0">
                  <a:moveTo>
                    <a:pt x="294" y="0"/>
                  </a:moveTo>
                  <a:lnTo>
                    <a:pt x="294" y="0"/>
                  </a:lnTo>
                  <a:cubicBezTo>
                    <a:pt x="33" y="0"/>
                    <a:pt x="33" y="0"/>
                    <a:pt x="33" y="0"/>
                  </a:cubicBezTo>
                  <a:cubicBezTo>
                    <a:pt x="15" y="0"/>
                    <a:pt x="4" y="14"/>
                    <a:pt x="0" y="29"/>
                  </a:cubicBezTo>
                  <a:cubicBezTo>
                    <a:pt x="-3" y="47"/>
                    <a:pt x="11" y="65"/>
                    <a:pt x="33" y="65"/>
                  </a:cubicBezTo>
                  <a:cubicBezTo>
                    <a:pt x="294" y="65"/>
                    <a:pt x="294" y="65"/>
                    <a:pt x="294" y="65"/>
                  </a:cubicBezTo>
                  <a:cubicBezTo>
                    <a:pt x="308" y="65"/>
                    <a:pt x="323" y="51"/>
                    <a:pt x="327" y="36"/>
                  </a:cubicBezTo>
                  <a:cubicBezTo>
                    <a:pt x="327" y="18"/>
                    <a:pt x="312" y="0"/>
                    <a:pt x="294"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31" name="Google Shape;444;p35">
            <a:extLst>
              <a:ext uri="{FF2B5EF4-FFF2-40B4-BE49-F238E27FC236}">
                <a16:creationId xmlns:a16="http://schemas.microsoft.com/office/drawing/2014/main" id="{CB4433C6-579B-4ECD-DAA2-9FA404E5D5A6}"/>
              </a:ext>
            </a:extLst>
          </p:cNvPr>
          <p:cNvSpPr txBox="1">
            <a:spLocks/>
          </p:cNvSpPr>
          <p:nvPr/>
        </p:nvSpPr>
        <p:spPr>
          <a:xfrm>
            <a:off x="1912444" y="3980261"/>
            <a:ext cx="1258175" cy="74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800"/>
              <a:buFont typeface="Chivo SemiBold"/>
              <a:buNone/>
              <a:defRPr sz="1800" b="1" i="0" u="none" strike="noStrike" cap="none">
                <a:solidFill>
                  <a:schemeClr val="dk1"/>
                </a:solidFill>
                <a:latin typeface="Chivo"/>
                <a:ea typeface="Chivo"/>
                <a:cs typeface="Chivo"/>
                <a:sym typeface="Chivo"/>
              </a:defRPr>
            </a:lvl1pPr>
            <a:lvl2pPr marL="914400" marR="0" lvl="1"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2pPr>
            <a:lvl3pPr marL="1371600" marR="0" lvl="2"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3pPr>
            <a:lvl4pPr marL="1828800" marR="0" lvl="3"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4pPr>
            <a:lvl5pPr marL="2286000" marR="0" lvl="4"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5pPr>
            <a:lvl6pPr marL="2743200" marR="0" lvl="5"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6pPr>
            <a:lvl7pPr marL="3200400" marR="0" lvl="6"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7pPr>
            <a:lvl8pPr marL="3657600" marR="0" lvl="7"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8pPr>
            <a:lvl9pPr marL="4114800" marR="0" lvl="8"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9pPr>
          </a:lstStyle>
          <a:p>
            <a:pPr marL="0" indent="0"/>
            <a:r>
              <a:rPr lang="en-IN" sz="1800" b="1" dirty="0">
                <a:effectLst/>
                <a:latin typeface="Times New Roman" panose="02020603050405020304" pitchFamily="18" charset="0"/>
                <a:ea typeface="Calibri" panose="020F0502020204030204" pitchFamily="34" charset="0"/>
              </a:rPr>
              <a:t>PYWSD</a:t>
            </a:r>
            <a:endParaRPr lang="en-IN" dirty="0"/>
          </a:p>
        </p:txBody>
      </p:sp>
      <p:grpSp>
        <p:nvGrpSpPr>
          <p:cNvPr id="32" name="Google Shape;465;p35">
            <a:extLst>
              <a:ext uri="{FF2B5EF4-FFF2-40B4-BE49-F238E27FC236}">
                <a16:creationId xmlns:a16="http://schemas.microsoft.com/office/drawing/2014/main" id="{9211B2B1-BC51-A2A8-6B7B-A1502A2DC6B5}"/>
              </a:ext>
            </a:extLst>
          </p:cNvPr>
          <p:cNvGrpSpPr/>
          <p:nvPr/>
        </p:nvGrpSpPr>
        <p:grpSpPr>
          <a:xfrm>
            <a:off x="1207671" y="4150327"/>
            <a:ext cx="416704" cy="361014"/>
            <a:chOff x="5360030" y="3399718"/>
            <a:chExt cx="512736" cy="535986"/>
          </a:xfrm>
        </p:grpSpPr>
        <p:sp>
          <p:nvSpPr>
            <p:cNvPr id="33" name="Google Shape;466;p35">
              <a:extLst>
                <a:ext uri="{FF2B5EF4-FFF2-40B4-BE49-F238E27FC236}">
                  <a16:creationId xmlns:a16="http://schemas.microsoft.com/office/drawing/2014/main" id="{068BC8CF-DB23-92FF-8076-139654549DBD}"/>
                </a:ext>
              </a:extLst>
            </p:cNvPr>
            <p:cNvSpPr/>
            <p:nvPr/>
          </p:nvSpPr>
          <p:spPr>
            <a:xfrm>
              <a:off x="5360030" y="3399718"/>
              <a:ext cx="512736" cy="535986"/>
            </a:xfrm>
            <a:custGeom>
              <a:avLst/>
              <a:gdLst/>
              <a:ahLst/>
              <a:cxnLst/>
              <a:rect l="l" t="t" r="r" b="b"/>
              <a:pathLst>
                <a:path w="2073" h="2167" extrusionOk="0">
                  <a:moveTo>
                    <a:pt x="2061" y="1727"/>
                  </a:moveTo>
                  <a:lnTo>
                    <a:pt x="2061" y="1727"/>
                  </a:lnTo>
                  <a:cubicBezTo>
                    <a:pt x="1973" y="1672"/>
                    <a:pt x="1973" y="1672"/>
                    <a:pt x="1973" y="1672"/>
                  </a:cubicBezTo>
                  <a:cubicBezTo>
                    <a:pt x="1977" y="1650"/>
                    <a:pt x="1977" y="1628"/>
                    <a:pt x="1973" y="1602"/>
                  </a:cubicBezTo>
                  <a:cubicBezTo>
                    <a:pt x="2061" y="1547"/>
                    <a:pt x="2061" y="1547"/>
                    <a:pt x="2061" y="1547"/>
                  </a:cubicBezTo>
                  <a:cubicBezTo>
                    <a:pt x="2072" y="1540"/>
                    <a:pt x="2075" y="1525"/>
                    <a:pt x="2072" y="1511"/>
                  </a:cubicBezTo>
                  <a:cubicBezTo>
                    <a:pt x="2061" y="1470"/>
                    <a:pt x="2046" y="1433"/>
                    <a:pt x="2024" y="1397"/>
                  </a:cubicBezTo>
                  <a:cubicBezTo>
                    <a:pt x="2020" y="1386"/>
                    <a:pt x="2006" y="1379"/>
                    <a:pt x="1991" y="1382"/>
                  </a:cubicBezTo>
                  <a:cubicBezTo>
                    <a:pt x="1892" y="1400"/>
                    <a:pt x="1892" y="1400"/>
                    <a:pt x="1892" y="1400"/>
                  </a:cubicBezTo>
                  <a:cubicBezTo>
                    <a:pt x="1877" y="1386"/>
                    <a:pt x="1859" y="1367"/>
                    <a:pt x="1845" y="1353"/>
                  </a:cubicBezTo>
                  <a:cubicBezTo>
                    <a:pt x="1863" y="1254"/>
                    <a:pt x="1863" y="1254"/>
                    <a:pt x="1863" y="1254"/>
                  </a:cubicBezTo>
                  <a:cubicBezTo>
                    <a:pt x="1866" y="1239"/>
                    <a:pt x="1859" y="1228"/>
                    <a:pt x="1848" y="1221"/>
                  </a:cubicBezTo>
                  <a:cubicBezTo>
                    <a:pt x="1811" y="1199"/>
                    <a:pt x="1775" y="1184"/>
                    <a:pt x="1734" y="1173"/>
                  </a:cubicBezTo>
                  <a:cubicBezTo>
                    <a:pt x="1720" y="1169"/>
                    <a:pt x="1705" y="1173"/>
                    <a:pt x="1698" y="1184"/>
                  </a:cubicBezTo>
                  <a:cubicBezTo>
                    <a:pt x="1643" y="1272"/>
                    <a:pt x="1643" y="1272"/>
                    <a:pt x="1643" y="1272"/>
                  </a:cubicBezTo>
                  <a:cubicBezTo>
                    <a:pt x="1621" y="1268"/>
                    <a:pt x="1595" y="1268"/>
                    <a:pt x="1573" y="1272"/>
                  </a:cubicBezTo>
                  <a:cubicBezTo>
                    <a:pt x="1573" y="1268"/>
                    <a:pt x="1573" y="1268"/>
                    <a:pt x="1573" y="1268"/>
                  </a:cubicBezTo>
                  <a:cubicBezTo>
                    <a:pt x="1573" y="1265"/>
                    <a:pt x="1573" y="1316"/>
                    <a:pt x="1573" y="480"/>
                  </a:cubicBezTo>
                  <a:cubicBezTo>
                    <a:pt x="1573" y="432"/>
                    <a:pt x="1537" y="396"/>
                    <a:pt x="1489" y="396"/>
                  </a:cubicBezTo>
                  <a:cubicBezTo>
                    <a:pt x="1313" y="396"/>
                    <a:pt x="1313" y="396"/>
                    <a:pt x="1313" y="396"/>
                  </a:cubicBezTo>
                  <a:cubicBezTo>
                    <a:pt x="1313" y="33"/>
                    <a:pt x="1313" y="33"/>
                    <a:pt x="1313" y="33"/>
                  </a:cubicBezTo>
                  <a:cubicBezTo>
                    <a:pt x="1313" y="15"/>
                    <a:pt x="1298" y="0"/>
                    <a:pt x="1280" y="0"/>
                  </a:cubicBezTo>
                  <a:cubicBezTo>
                    <a:pt x="293" y="0"/>
                    <a:pt x="293" y="0"/>
                    <a:pt x="293" y="0"/>
                  </a:cubicBezTo>
                  <a:cubicBezTo>
                    <a:pt x="275" y="0"/>
                    <a:pt x="261" y="15"/>
                    <a:pt x="261" y="33"/>
                  </a:cubicBezTo>
                  <a:cubicBezTo>
                    <a:pt x="261" y="396"/>
                    <a:pt x="261" y="396"/>
                    <a:pt x="261" y="396"/>
                  </a:cubicBezTo>
                  <a:cubicBezTo>
                    <a:pt x="88" y="396"/>
                    <a:pt x="88" y="396"/>
                    <a:pt x="88" y="396"/>
                  </a:cubicBezTo>
                  <a:cubicBezTo>
                    <a:pt x="41" y="396"/>
                    <a:pt x="0" y="432"/>
                    <a:pt x="0" y="480"/>
                  </a:cubicBezTo>
                  <a:cubicBezTo>
                    <a:pt x="0" y="1686"/>
                    <a:pt x="0" y="1686"/>
                    <a:pt x="0" y="1686"/>
                  </a:cubicBezTo>
                  <a:cubicBezTo>
                    <a:pt x="0" y="1734"/>
                    <a:pt x="41" y="1774"/>
                    <a:pt x="88" y="1774"/>
                  </a:cubicBezTo>
                  <a:cubicBezTo>
                    <a:pt x="528" y="1774"/>
                    <a:pt x="528" y="1774"/>
                    <a:pt x="528" y="1774"/>
                  </a:cubicBezTo>
                  <a:cubicBezTo>
                    <a:pt x="495" y="1972"/>
                    <a:pt x="495" y="1972"/>
                    <a:pt x="495" y="1972"/>
                  </a:cubicBezTo>
                  <a:cubicBezTo>
                    <a:pt x="429" y="1972"/>
                    <a:pt x="429" y="1972"/>
                    <a:pt x="429" y="1972"/>
                  </a:cubicBezTo>
                  <a:cubicBezTo>
                    <a:pt x="396" y="1972"/>
                    <a:pt x="367" y="1998"/>
                    <a:pt x="367" y="2035"/>
                  </a:cubicBezTo>
                  <a:cubicBezTo>
                    <a:pt x="367" y="2133"/>
                    <a:pt x="367" y="2133"/>
                    <a:pt x="367" y="2133"/>
                  </a:cubicBezTo>
                  <a:cubicBezTo>
                    <a:pt x="367" y="2152"/>
                    <a:pt x="381" y="2167"/>
                    <a:pt x="400" y="2167"/>
                  </a:cubicBezTo>
                  <a:cubicBezTo>
                    <a:pt x="561" y="2167"/>
                    <a:pt x="561" y="2167"/>
                    <a:pt x="561" y="2167"/>
                  </a:cubicBezTo>
                  <a:cubicBezTo>
                    <a:pt x="565" y="2167"/>
                    <a:pt x="572" y="2163"/>
                    <a:pt x="572" y="2159"/>
                  </a:cubicBezTo>
                  <a:cubicBezTo>
                    <a:pt x="598" y="2133"/>
                    <a:pt x="579" y="2104"/>
                    <a:pt x="554" y="2104"/>
                  </a:cubicBezTo>
                  <a:cubicBezTo>
                    <a:pt x="437" y="2104"/>
                    <a:pt x="437" y="2104"/>
                    <a:pt x="437" y="2104"/>
                  </a:cubicBezTo>
                  <a:cubicBezTo>
                    <a:pt x="437" y="2035"/>
                    <a:pt x="437" y="2035"/>
                    <a:pt x="437" y="2035"/>
                  </a:cubicBezTo>
                  <a:cubicBezTo>
                    <a:pt x="1141" y="2035"/>
                    <a:pt x="1141" y="2035"/>
                    <a:pt x="1141" y="2035"/>
                  </a:cubicBezTo>
                  <a:cubicBezTo>
                    <a:pt x="1141" y="2104"/>
                    <a:pt x="1141" y="2104"/>
                    <a:pt x="1141" y="2104"/>
                  </a:cubicBezTo>
                  <a:cubicBezTo>
                    <a:pt x="693" y="2104"/>
                    <a:pt x="693" y="2104"/>
                    <a:pt x="693" y="2104"/>
                  </a:cubicBezTo>
                  <a:cubicBezTo>
                    <a:pt x="678" y="2104"/>
                    <a:pt x="664" y="2115"/>
                    <a:pt x="660" y="2130"/>
                  </a:cubicBezTo>
                  <a:cubicBezTo>
                    <a:pt x="660" y="2148"/>
                    <a:pt x="675" y="2167"/>
                    <a:pt x="693" y="2167"/>
                  </a:cubicBezTo>
                  <a:cubicBezTo>
                    <a:pt x="1144" y="2167"/>
                    <a:pt x="1144" y="2167"/>
                    <a:pt x="1144" y="2167"/>
                  </a:cubicBezTo>
                  <a:cubicBezTo>
                    <a:pt x="1177" y="2167"/>
                    <a:pt x="1206" y="2137"/>
                    <a:pt x="1206" y="2104"/>
                  </a:cubicBezTo>
                  <a:cubicBezTo>
                    <a:pt x="1206" y="2035"/>
                    <a:pt x="1206" y="2035"/>
                    <a:pt x="1206" y="2035"/>
                  </a:cubicBezTo>
                  <a:cubicBezTo>
                    <a:pt x="1206" y="1998"/>
                    <a:pt x="1177" y="1972"/>
                    <a:pt x="1144" y="1972"/>
                  </a:cubicBezTo>
                  <a:cubicBezTo>
                    <a:pt x="1078" y="1972"/>
                    <a:pt x="1078" y="1972"/>
                    <a:pt x="1078" y="1972"/>
                  </a:cubicBezTo>
                  <a:cubicBezTo>
                    <a:pt x="1045" y="1774"/>
                    <a:pt x="1045" y="1774"/>
                    <a:pt x="1045" y="1774"/>
                  </a:cubicBezTo>
                  <a:cubicBezTo>
                    <a:pt x="1148" y="1774"/>
                    <a:pt x="1148" y="1774"/>
                    <a:pt x="1148" y="1774"/>
                  </a:cubicBezTo>
                  <a:cubicBezTo>
                    <a:pt x="1155" y="1807"/>
                    <a:pt x="1170" y="1844"/>
                    <a:pt x="1192" y="1877"/>
                  </a:cubicBezTo>
                  <a:cubicBezTo>
                    <a:pt x="1195" y="1888"/>
                    <a:pt x="1210" y="1895"/>
                    <a:pt x="1225" y="1892"/>
                  </a:cubicBezTo>
                  <a:cubicBezTo>
                    <a:pt x="1324" y="1873"/>
                    <a:pt x="1324" y="1873"/>
                    <a:pt x="1324" y="1873"/>
                  </a:cubicBezTo>
                  <a:cubicBezTo>
                    <a:pt x="1338" y="1888"/>
                    <a:pt x="1357" y="1906"/>
                    <a:pt x="1371" y="1921"/>
                  </a:cubicBezTo>
                  <a:cubicBezTo>
                    <a:pt x="1353" y="2020"/>
                    <a:pt x="1353" y="2020"/>
                    <a:pt x="1353" y="2020"/>
                  </a:cubicBezTo>
                  <a:cubicBezTo>
                    <a:pt x="1349" y="2035"/>
                    <a:pt x="1357" y="2049"/>
                    <a:pt x="1368" y="2053"/>
                  </a:cubicBezTo>
                  <a:cubicBezTo>
                    <a:pt x="1412" y="2079"/>
                    <a:pt x="1474" y="2104"/>
                    <a:pt x="1489" y="2104"/>
                  </a:cubicBezTo>
                  <a:cubicBezTo>
                    <a:pt x="1500" y="2104"/>
                    <a:pt x="1511" y="2097"/>
                    <a:pt x="1518" y="2089"/>
                  </a:cubicBezTo>
                  <a:cubicBezTo>
                    <a:pt x="1573" y="2001"/>
                    <a:pt x="1573" y="2001"/>
                    <a:pt x="1573" y="2001"/>
                  </a:cubicBezTo>
                  <a:cubicBezTo>
                    <a:pt x="1595" y="2005"/>
                    <a:pt x="1621" y="2005"/>
                    <a:pt x="1643" y="2001"/>
                  </a:cubicBezTo>
                  <a:cubicBezTo>
                    <a:pt x="1698" y="2089"/>
                    <a:pt x="1698" y="2089"/>
                    <a:pt x="1698" y="2089"/>
                  </a:cubicBezTo>
                  <a:cubicBezTo>
                    <a:pt x="1705" y="2101"/>
                    <a:pt x="1720" y="2104"/>
                    <a:pt x="1734" y="2101"/>
                  </a:cubicBezTo>
                  <a:cubicBezTo>
                    <a:pt x="1775" y="2089"/>
                    <a:pt x="1811" y="2075"/>
                    <a:pt x="1848" y="2053"/>
                  </a:cubicBezTo>
                  <a:cubicBezTo>
                    <a:pt x="1859" y="2049"/>
                    <a:pt x="1866" y="2035"/>
                    <a:pt x="1863" y="2020"/>
                  </a:cubicBezTo>
                  <a:cubicBezTo>
                    <a:pt x="1845" y="1921"/>
                    <a:pt x="1845" y="1921"/>
                    <a:pt x="1845" y="1921"/>
                  </a:cubicBezTo>
                  <a:cubicBezTo>
                    <a:pt x="1859" y="1906"/>
                    <a:pt x="1877" y="1888"/>
                    <a:pt x="1892" y="1873"/>
                  </a:cubicBezTo>
                  <a:cubicBezTo>
                    <a:pt x="1991" y="1892"/>
                    <a:pt x="1991" y="1892"/>
                    <a:pt x="1991" y="1892"/>
                  </a:cubicBezTo>
                  <a:cubicBezTo>
                    <a:pt x="2006" y="1895"/>
                    <a:pt x="2020" y="1888"/>
                    <a:pt x="2024" y="1877"/>
                  </a:cubicBezTo>
                  <a:cubicBezTo>
                    <a:pt x="2046" y="1840"/>
                    <a:pt x="2061" y="1804"/>
                    <a:pt x="2072" y="1763"/>
                  </a:cubicBezTo>
                  <a:cubicBezTo>
                    <a:pt x="2075" y="1749"/>
                    <a:pt x="2072" y="1738"/>
                    <a:pt x="2061" y="1727"/>
                  </a:cubicBezTo>
                  <a:moveTo>
                    <a:pt x="1485" y="458"/>
                  </a:moveTo>
                  <a:lnTo>
                    <a:pt x="1485" y="458"/>
                  </a:lnTo>
                  <a:cubicBezTo>
                    <a:pt x="1500" y="458"/>
                    <a:pt x="1511" y="469"/>
                    <a:pt x="1511" y="480"/>
                  </a:cubicBezTo>
                  <a:cubicBezTo>
                    <a:pt x="1511" y="1177"/>
                    <a:pt x="1511" y="1177"/>
                    <a:pt x="1511" y="1177"/>
                  </a:cubicBezTo>
                  <a:cubicBezTo>
                    <a:pt x="1503" y="1169"/>
                    <a:pt x="1493" y="1169"/>
                    <a:pt x="1481" y="1169"/>
                  </a:cubicBezTo>
                  <a:cubicBezTo>
                    <a:pt x="1467" y="1173"/>
                    <a:pt x="1456" y="1180"/>
                    <a:pt x="1441" y="1184"/>
                  </a:cubicBezTo>
                  <a:cubicBezTo>
                    <a:pt x="1441" y="557"/>
                    <a:pt x="1441" y="557"/>
                    <a:pt x="1441" y="557"/>
                  </a:cubicBezTo>
                  <a:cubicBezTo>
                    <a:pt x="1441" y="539"/>
                    <a:pt x="1426" y="524"/>
                    <a:pt x="1412" y="524"/>
                  </a:cubicBezTo>
                  <a:cubicBezTo>
                    <a:pt x="1313" y="524"/>
                    <a:pt x="1313" y="524"/>
                    <a:pt x="1313" y="524"/>
                  </a:cubicBezTo>
                  <a:cubicBezTo>
                    <a:pt x="1313" y="458"/>
                    <a:pt x="1313" y="458"/>
                    <a:pt x="1313" y="458"/>
                  </a:cubicBezTo>
                  <a:lnTo>
                    <a:pt x="1485" y="458"/>
                  </a:lnTo>
                  <a:moveTo>
                    <a:pt x="1353" y="1250"/>
                  </a:moveTo>
                  <a:lnTo>
                    <a:pt x="1353" y="1250"/>
                  </a:lnTo>
                  <a:cubicBezTo>
                    <a:pt x="1371" y="1353"/>
                    <a:pt x="1371" y="1353"/>
                    <a:pt x="1371" y="1353"/>
                  </a:cubicBezTo>
                  <a:cubicBezTo>
                    <a:pt x="1357" y="1367"/>
                    <a:pt x="1338" y="1382"/>
                    <a:pt x="1324" y="1400"/>
                  </a:cubicBezTo>
                  <a:cubicBezTo>
                    <a:pt x="1313" y="1397"/>
                    <a:pt x="1313" y="1397"/>
                    <a:pt x="1313" y="1397"/>
                  </a:cubicBezTo>
                  <a:cubicBezTo>
                    <a:pt x="1313" y="590"/>
                    <a:pt x="1313" y="590"/>
                    <a:pt x="1313" y="590"/>
                  </a:cubicBezTo>
                  <a:cubicBezTo>
                    <a:pt x="1379" y="590"/>
                    <a:pt x="1379" y="590"/>
                    <a:pt x="1379" y="590"/>
                  </a:cubicBezTo>
                  <a:cubicBezTo>
                    <a:pt x="1379" y="1213"/>
                    <a:pt x="1379" y="1213"/>
                    <a:pt x="1379" y="1213"/>
                  </a:cubicBezTo>
                  <a:cubicBezTo>
                    <a:pt x="1375" y="1213"/>
                    <a:pt x="1371" y="1217"/>
                    <a:pt x="1368" y="1217"/>
                  </a:cubicBezTo>
                  <a:cubicBezTo>
                    <a:pt x="1357" y="1224"/>
                    <a:pt x="1349" y="1239"/>
                    <a:pt x="1353" y="1250"/>
                  </a:cubicBezTo>
                  <a:moveTo>
                    <a:pt x="1159" y="1547"/>
                  </a:moveTo>
                  <a:lnTo>
                    <a:pt x="1159" y="1547"/>
                  </a:lnTo>
                  <a:cubicBezTo>
                    <a:pt x="1203" y="1580"/>
                    <a:pt x="1203" y="1580"/>
                    <a:pt x="1203" y="1580"/>
                  </a:cubicBezTo>
                  <a:cubicBezTo>
                    <a:pt x="657" y="1580"/>
                    <a:pt x="657" y="1580"/>
                    <a:pt x="657" y="1580"/>
                  </a:cubicBezTo>
                  <a:cubicBezTo>
                    <a:pt x="657" y="330"/>
                    <a:pt x="657" y="330"/>
                    <a:pt x="657" y="330"/>
                  </a:cubicBezTo>
                  <a:cubicBezTo>
                    <a:pt x="1247" y="330"/>
                    <a:pt x="1247" y="330"/>
                    <a:pt x="1247" y="330"/>
                  </a:cubicBezTo>
                  <a:cubicBezTo>
                    <a:pt x="1247" y="1389"/>
                    <a:pt x="1247" y="1389"/>
                    <a:pt x="1247" y="1389"/>
                  </a:cubicBezTo>
                  <a:cubicBezTo>
                    <a:pt x="1225" y="1382"/>
                    <a:pt x="1225" y="1382"/>
                    <a:pt x="1225" y="1382"/>
                  </a:cubicBezTo>
                  <a:cubicBezTo>
                    <a:pt x="1210" y="1382"/>
                    <a:pt x="1199" y="1386"/>
                    <a:pt x="1192" y="1397"/>
                  </a:cubicBezTo>
                  <a:cubicBezTo>
                    <a:pt x="1170" y="1433"/>
                    <a:pt x="1155" y="1474"/>
                    <a:pt x="1144" y="1511"/>
                  </a:cubicBezTo>
                  <a:cubicBezTo>
                    <a:pt x="1141" y="1525"/>
                    <a:pt x="1144" y="1540"/>
                    <a:pt x="1159" y="1547"/>
                  </a:cubicBezTo>
                  <a:moveTo>
                    <a:pt x="326" y="330"/>
                  </a:moveTo>
                  <a:lnTo>
                    <a:pt x="326" y="330"/>
                  </a:lnTo>
                  <a:cubicBezTo>
                    <a:pt x="590" y="330"/>
                    <a:pt x="590" y="330"/>
                    <a:pt x="590" y="330"/>
                  </a:cubicBezTo>
                  <a:cubicBezTo>
                    <a:pt x="590" y="1580"/>
                    <a:pt x="590" y="1580"/>
                    <a:pt x="590" y="1580"/>
                  </a:cubicBezTo>
                  <a:cubicBezTo>
                    <a:pt x="326" y="1580"/>
                    <a:pt x="326" y="1580"/>
                    <a:pt x="326" y="1580"/>
                  </a:cubicBezTo>
                  <a:lnTo>
                    <a:pt x="326" y="330"/>
                  </a:lnTo>
                  <a:moveTo>
                    <a:pt x="1247" y="70"/>
                  </a:moveTo>
                  <a:lnTo>
                    <a:pt x="1247" y="70"/>
                  </a:lnTo>
                  <a:cubicBezTo>
                    <a:pt x="1247" y="267"/>
                    <a:pt x="1247" y="267"/>
                    <a:pt x="1247" y="267"/>
                  </a:cubicBezTo>
                  <a:cubicBezTo>
                    <a:pt x="326" y="267"/>
                    <a:pt x="326" y="267"/>
                    <a:pt x="326" y="267"/>
                  </a:cubicBezTo>
                  <a:cubicBezTo>
                    <a:pt x="326" y="70"/>
                    <a:pt x="326" y="70"/>
                    <a:pt x="326" y="70"/>
                  </a:cubicBezTo>
                  <a:lnTo>
                    <a:pt x="1247" y="70"/>
                  </a:lnTo>
                  <a:moveTo>
                    <a:pt x="62" y="1686"/>
                  </a:moveTo>
                  <a:lnTo>
                    <a:pt x="62" y="1686"/>
                  </a:lnTo>
                  <a:cubicBezTo>
                    <a:pt x="62" y="480"/>
                    <a:pt x="62" y="480"/>
                    <a:pt x="62" y="480"/>
                  </a:cubicBezTo>
                  <a:cubicBezTo>
                    <a:pt x="62" y="469"/>
                    <a:pt x="73" y="458"/>
                    <a:pt x="88" y="458"/>
                  </a:cubicBezTo>
                  <a:cubicBezTo>
                    <a:pt x="261" y="458"/>
                    <a:pt x="261" y="458"/>
                    <a:pt x="261" y="458"/>
                  </a:cubicBezTo>
                  <a:cubicBezTo>
                    <a:pt x="261" y="524"/>
                    <a:pt x="261" y="524"/>
                    <a:pt x="261" y="524"/>
                  </a:cubicBezTo>
                  <a:cubicBezTo>
                    <a:pt x="161" y="524"/>
                    <a:pt x="161" y="524"/>
                    <a:pt x="161" y="524"/>
                  </a:cubicBezTo>
                  <a:cubicBezTo>
                    <a:pt x="147" y="524"/>
                    <a:pt x="132" y="539"/>
                    <a:pt x="132" y="557"/>
                  </a:cubicBezTo>
                  <a:cubicBezTo>
                    <a:pt x="132" y="719"/>
                    <a:pt x="132" y="719"/>
                    <a:pt x="132" y="719"/>
                  </a:cubicBezTo>
                  <a:cubicBezTo>
                    <a:pt x="132" y="733"/>
                    <a:pt x="143" y="748"/>
                    <a:pt x="158" y="751"/>
                  </a:cubicBezTo>
                  <a:cubicBezTo>
                    <a:pt x="180" y="755"/>
                    <a:pt x="194" y="740"/>
                    <a:pt x="194" y="719"/>
                  </a:cubicBezTo>
                  <a:cubicBezTo>
                    <a:pt x="194" y="594"/>
                    <a:pt x="194" y="594"/>
                    <a:pt x="194" y="594"/>
                  </a:cubicBezTo>
                  <a:cubicBezTo>
                    <a:pt x="261" y="594"/>
                    <a:pt x="261" y="594"/>
                    <a:pt x="261" y="594"/>
                  </a:cubicBezTo>
                  <a:cubicBezTo>
                    <a:pt x="261" y="1580"/>
                    <a:pt x="261" y="1580"/>
                    <a:pt x="261" y="1580"/>
                  </a:cubicBezTo>
                  <a:cubicBezTo>
                    <a:pt x="194" y="1580"/>
                    <a:pt x="194" y="1580"/>
                    <a:pt x="194" y="1580"/>
                  </a:cubicBezTo>
                  <a:cubicBezTo>
                    <a:pt x="194" y="858"/>
                    <a:pt x="194" y="858"/>
                    <a:pt x="194" y="858"/>
                  </a:cubicBezTo>
                  <a:cubicBezTo>
                    <a:pt x="194" y="843"/>
                    <a:pt x="183" y="828"/>
                    <a:pt x="165" y="828"/>
                  </a:cubicBezTo>
                  <a:cubicBezTo>
                    <a:pt x="147" y="825"/>
                    <a:pt x="132" y="839"/>
                    <a:pt x="132" y="858"/>
                  </a:cubicBezTo>
                  <a:cubicBezTo>
                    <a:pt x="132" y="1609"/>
                    <a:pt x="132" y="1609"/>
                    <a:pt x="132" y="1609"/>
                  </a:cubicBezTo>
                  <a:cubicBezTo>
                    <a:pt x="132" y="1628"/>
                    <a:pt x="147" y="1642"/>
                    <a:pt x="161" y="1642"/>
                  </a:cubicBezTo>
                  <a:cubicBezTo>
                    <a:pt x="1236" y="1642"/>
                    <a:pt x="1236" y="1642"/>
                    <a:pt x="1236" y="1642"/>
                  </a:cubicBezTo>
                  <a:cubicBezTo>
                    <a:pt x="1236" y="1653"/>
                    <a:pt x="1236" y="1661"/>
                    <a:pt x="1239" y="1672"/>
                  </a:cubicBezTo>
                  <a:cubicBezTo>
                    <a:pt x="1181" y="1712"/>
                    <a:pt x="1181" y="1712"/>
                    <a:pt x="1181" y="1712"/>
                  </a:cubicBezTo>
                  <a:cubicBezTo>
                    <a:pt x="1173" y="1708"/>
                    <a:pt x="1247" y="1708"/>
                    <a:pt x="88" y="1708"/>
                  </a:cubicBezTo>
                  <a:cubicBezTo>
                    <a:pt x="73" y="1708"/>
                    <a:pt x="62" y="1701"/>
                    <a:pt x="62" y="1686"/>
                  </a:cubicBezTo>
                  <a:moveTo>
                    <a:pt x="1009" y="1972"/>
                  </a:moveTo>
                  <a:lnTo>
                    <a:pt x="1009" y="1972"/>
                  </a:lnTo>
                  <a:cubicBezTo>
                    <a:pt x="565" y="1972"/>
                    <a:pt x="565" y="1972"/>
                    <a:pt x="565" y="1972"/>
                  </a:cubicBezTo>
                  <a:cubicBezTo>
                    <a:pt x="598" y="1774"/>
                    <a:pt x="598" y="1774"/>
                    <a:pt x="598" y="1774"/>
                  </a:cubicBezTo>
                  <a:cubicBezTo>
                    <a:pt x="975" y="1774"/>
                    <a:pt x="975" y="1774"/>
                    <a:pt x="975" y="1774"/>
                  </a:cubicBezTo>
                  <a:lnTo>
                    <a:pt x="1009" y="1972"/>
                  </a:lnTo>
                  <a:moveTo>
                    <a:pt x="1980" y="1826"/>
                  </a:moveTo>
                  <a:lnTo>
                    <a:pt x="1980" y="1826"/>
                  </a:lnTo>
                  <a:cubicBezTo>
                    <a:pt x="1885" y="1807"/>
                    <a:pt x="1885" y="1807"/>
                    <a:pt x="1885" y="1807"/>
                  </a:cubicBezTo>
                  <a:cubicBezTo>
                    <a:pt x="1870" y="1804"/>
                    <a:pt x="1859" y="1807"/>
                    <a:pt x="1852" y="1818"/>
                  </a:cubicBezTo>
                  <a:cubicBezTo>
                    <a:pt x="1833" y="1844"/>
                    <a:pt x="1811" y="1862"/>
                    <a:pt x="1789" y="1881"/>
                  </a:cubicBezTo>
                  <a:cubicBezTo>
                    <a:pt x="1778" y="1888"/>
                    <a:pt x="1775" y="1899"/>
                    <a:pt x="1778" y="1914"/>
                  </a:cubicBezTo>
                  <a:cubicBezTo>
                    <a:pt x="1797" y="2009"/>
                    <a:pt x="1797" y="2009"/>
                    <a:pt x="1797" y="2009"/>
                  </a:cubicBezTo>
                  <a:cubicBezTo>
                    <a:pt x="1778" y="2020"/>
                    <a:pt x="1757" y="2027"/>
                    <a:pt x="1738" y="2035"/>
                  </a:cubicBezTo>
                  <a:cubicBezTo>
                    <a:pt x="1683" y="1950"/>
                    <a:pt x="1683" y="1950"/>
                    <a:pt x="1683" y="1950"/>
                  </a:cubicBezTo>
                  <a:cubicBezTo>
                    <a:pt x="1665" y="1925"/>
                    <a:pt x="1643" y="1950"/>
                    <a:pt x="1562" y="1939"/>
                  </a:cubicBezTo>
                  <a:cubicBezTo>
                    <a:pt x="1551" y="1936"/>
                    <a:pt x="1540" y="1943"/>
                    <a:pt x="1533" y="1950"/>
                  </a:cubicBezTo>
                  <a:cubicBezTo>
                    <a:pt x="1478" y="2035"/>
                    <a:pt x="1478" y="2035"/>
                    <a:pt x="1478" y="2035"/>
                  </a:cubicBezTo>
                  <a:cubicBezTo>
                    <a:pt x="1459" y="2027"/>
                    <a:pt x="1437" y="2020"/>
                    <a:pt x="1419" y="2009"/>
                  </a:cubicBezTo>
                  <a:cubicBezTo>
                    <a:pt x="1437" y="1914"/>
                    <a:pt x="1437" y="1914"/>
                    <a:pt x="1437" y="1914"/>
                  </a:cubicBezTo>
                  <a:cubicBezTo>
                    <a:pt x="1441" y="1899"/>
                    <a:pt x="1437" y="1888"/>
                    <a:pt x="1426" y="1881"/>
                  </a:cubicBezTo>
                  <a:cubicBezTo>
                    <a:pt x="1405" y="1862"/>
                    <a:pt x="1382" y="1844"/>
                    <a:pt x="1364" y="1818"/>
                  </a:cubicBezTo>
                  <a:cubicBezTo>
                    <a:pt x="1357" y="1807"/>
                    <a:pt x="1346" y="1804"/>
                    <a:pt x="1331" y="1807"/>
                  </a:cubicBezTo>
                  <a:cubicBezTo>
                    <a:pt x="1236" y="1826"/>
                    <a:pt x="1236" y="1826"/>
                    <a:pt x="1236" y="1826"/>
                  </a:cubicBezTo>
                  <a:cubicBezTo>
                    <a:pt x="1225" y="1807"/>
                    <a:pt x="1217" y="1789"/>
                    <a:pt x="1210" y="1767"/>
                  </a:cubicBezTo>
                  <a:cubicBezTo>
                    <a:pt x="1294" y="1712"/>
                    <a:pt x="1294" y="1712"/>
                    <a:pt x="1294" y="1712"/>
                  </a:cubicBezTo>
                  <a:cubicBezTo>
                    <a:pt x="1305" y="1705"/>
                    <a:pt x="1309" y="1694"/>
                    <a:pt x="1305" y="1683"/>
                  </a:cubicBezTo>
                  <a:cubicBezTo>
                    <a:pt x="1294" y="1602"/>
                    <a:pt x="1320" y="1580"/>
                    <a:pt x="1294" y="1562"/>
                  </a:cubicBezTo>
                  <a:cubicBezTo>
                    <a:pt x="1210" y="1507"/>
                    <a:pt x="1210" y="1507"/>
                    <a:pt x="1210" y="1507"/>
                  </a:cubicBezTo>
                  <a:cubicBezTo>
                    <a:pt x="1217" y="1488"/>
                    <a:pt x="1225" y="1467"/>
                    <a:pt x="1236" y="1448"/>
                  </a:cubicBezTo>
                  <a:cubicBezTo>
                    <a:pt x="1331" y="1467"/>
                    <a:pt x="1331" y="1467"/>
                    <a:pt x="1331" y="1467"/>
                  </a:cubicBezTo>
                  <a:cubicBezTo>
                    <a:pt x="1346" y="1470"/>
                    <a:pt x="1357" y="1467"/>
                    <a:pt x="1364" y="1455"/>
                  </a:cubicBezTo>
                  <a:cubicBezTo>
                    <a:pt x="1382" y="1433"/>
                    <a:pt x="1405" y="1411"/>
                    <a:pt x="1426" y="1393"/>
                  </a:cubicBezTo>
                  <a:cubicBezTo>
                    <a:pt x="1437" y="1386"/>
                    <a:pt x="1441" y="1375"/>
                    <a:pt x="1437" y="1360"/>
                  </a:cubicBezTo>
                  <a:cubicBezTo>
                    <a:pt x="1419" y="1265"/>
                    <a:pt x="1419" y="1265"/>
                    <a:pt x="1419" y="1265"/>
                  </a:cubicBezTo>
                  <a:cubicBezTo>
                    <a:pt x="1437" y="1254"/>
                    <a:pt x="1459" y="1247"/>
                    <a:pt x="1478" y="1239"/>
                  </a:cubicBezTo>
                  <a:cubicBezTo>
                    <a:pt x="1533" y="1323"/>
                    <a:pt x="1533" y="1323"/>
                    <a:pt x="1533" y="1323"/>
                  </a:cubicBezTo>
                  <a:cubicBezTo>
                    <a:pt x="1540" y="1335"/>
                    <a:pt x="1551" y="1338"/>
                    <a:pt x="1562" y="1338"/>
                  </a:cubicBezTo>
                  <a:cubicBezTo>
                    <a:pt x="1591" y="1331"/>
                    <a:pt x="1625" y="1331"/>
                    <a:pt x="1654" y="1338"/>
                  </a:cubicBezTo>
                  <a:cubicBezTo>
                    <a:pt x="1665" y="1338"/>
                    <a:pt x="1676" y="1335"/>
                    <a:pt x="1683" y="1323"/>
                  </a:cubicBezTo>
                  <a:cubicBezTo>
                    <a:pt x="1738" y="1239"/>
                    <a:pt x="1738" y="1239"/>
                    <a:pt x="1738" y="1239"/>
                  </a:cubicBezTo>
                  <a:cubicBezTo>
                    <a:pt x="1757" y="1247"/>
                    <a:pt x="1778" y="1254"/>
                    <a:pt x="1797" y="1265"/>
                  </a:cubicBezTo>
                  <a:cubicBezTo>
                    <a:pt x="1778" y="1360"/>
                    <a:pt x="1778" y="1360"/>
                    <a:pt x="1778" y="1360"/>
                  </a:cubicBezTo>
                  <a:cubicBezTo>
                    <a:pt x="1775" y="1375"/>
                    <a:pt x="1778" y="1386"/>
                    <a:pt x="1789" y="1393"/>
                  </a:cubicBezTo>
                  <a:cubicBezTo>
                    <a:pt x="1811" y="1411"/>
                    <a:pt x="1833" y="1433"/>
                    <a:pt x="1852" y="1455"/>
                  </a:cubicBezTo>
                  <a:cubicBezTo>
                    <a:pt x="1859" y="1467"/>
                    <a:pt x="1870" y="1470"/>
                    <a:pt x="1885" y="1467"/>
                  </a:cubicBezTo>
                  <a:cubicBezTo>
                    <a:pt x="1980" y="1448"/>
                    <a:pt x="1980" y="1448"/>
                    <a:pt x="1980" y="1448"/>
                  </a:cubicBezTo>
                  <a:cubicBezTo>
                    <a:pt x="1991" y="1467"/>
                    <a:pt x="1998" y="1488"/>
                    <a:pt x="2006" y="1507"/>
                  </a:cubicBezTo>
                  <a:cubicBezTo>
                    <a:pt x="1921" y="1562"/>
                    <a:pt x="1921" y="1562"/>
                    <a:pt x="1921" y="1562"/>
                  </a:cubicBezTo>
                  <a:cubicBezTo>
                    <a:pt x="1910" y="1569"/>
                    <a:pt x="1907" y="1580"/>
                    <a:pt x="1910" y="1591"/>
                  </a:cubicBezTo>
                  <a:cubicBezTo>
                    <a:pt x="1914" y="1620"/>
                    <a:pt x="1914" y="1653"/>
                    <a:pt x="1910" y="1683"/>
                  </a:cubicBezTo>
                  <a:cubicBezTo>
                    <a:pt x="1907" y="1694"/>
                    <a:pt x="1910" y="1705"/>
                    <a:pt x="1921" y="1712"/>
                  </a:cubicBezTo>
                  <a:cubicBezTo>
                    <a:pt x="2006" y="1767"/>
                    <a:pt x="2006" y="1767"/>
                    <a:pt x="2006" y="1767"/>
                  </a:cubicBezTo>
                  <a:cubicBezTo>
                    <a:pt x="1998" y="1789"/>
                    <a:pt x="1991" y="1807"/>
                    <a:pt x="1980" y="182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 name="Google Shape;467;p35">
              <a:extLst>
                <a:ext uri="{FF2B5EF4-FFF2-40B4-BE49-F238E27FC236}">
                  <a16:creationId xmlns:a16="http://schemas.microsoft.com/office/drawing/2014/main" id="{2D1A9F47-EA34-EEF3-5BEE-6E22785DE5FF}"/>
                </a:ext>
              </a:extLst>
            </p:cNvPr>
            <p:cNvSpPr/>
            <p:nvPr/>
          </p:nvSpPr>
          <p:spPr>
            <a:xfrm>
              <a:off x="5708286" y="3755642"/>
              <a:ext cx="99183" cy="98441"/>
            </a:xfrm>
            <a:custGeom>
              <a:avLst/>
              <a:gdLst/>
              <a:ahLst/>
              <a:cxnLst/>
              <a:rect l="l" t="t" r="r" b="b"/>
              <a:pathLst>
                <a:path w="401" h="398" extrusionOk="0">
                  <a:moveTo>
                    <a:pt x="334" y="93"/>
                  </a:moveTo>
                  <a:lnTo>
                    <a:pt x="334" y="93"/>
                  </a:lnTo>
                  <a:cubicBezTo>
                    <a:pt x="319" y="101"/>
                    <a:pt x="312" y="119"/>
                    <a:pt x="319" y="134"/>
                  </a:cubicBezTo>
                  <a:cubicBezTo>
                    <a:pt x="367" y="225"/>
                    <a:pt x="305" y="335"/>
                    <a:pt x="198" y="335"/>
                  </a:cubicBezTo>
                  <a:cubicBezTo>
                    <a:pt x="125" y="335"/>
                    <a:pt x="62" y="273"/>
                    <a:pt x="62" y="200"/>
                  </a:cubicBezTo>
                  <a:cubicBezTo>
                    <a:pt x="62" y="112"/>
                    <a:pt x="147" y="46"/>
                    <a:pt x="231" y="64"/>
                  </a:cubicBezTo>
                  <a:cubicBezTo>
                    <a:pt x="249" y="68"/>
                    <a:pt x="264" y="60"/>
                    <a:pt x="268" y="42"/>
                  </a:cubicBezTo>
                  <a:cubicBezTo>
                    <a:pt x="271" y="24"/>
                    <a:pt x="264" y="9"/>
                    <a:pt x="246" y="5"/>
                  </a:cubicBezTo>
                  <a:cubicBezTo>
                    <a:pt x="121" y="-24"/>
                    <a:pt x="0" y="72"/>
                    <a:pt x="0" y="200"/>
                  </a:cubicBezTo>
                  <a:cubicBezTo>
                    <a:pt x="0" y="310"/>
                    <a:pt x="88" y="398"/>
                    <a:pt x="198" y="398"/>
                  </a:cubicBezTo>
                  <a:cubicBezTo>
                    <a:pt x="349" y="398"/>
                    <a:pt x="447" y="236"/>
                    <a:pt x="378" y="104"/>
                  </a:cubicBezTo>
                  <a:cubicBezTo>
                    <a:pt x="367" y="90"/>
                    <a:pt x="349" y="82"/>
                    <a:pt x="334" y="9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468;p35">
              <a:extLst>
                <a:ext uri="{FF2B5EF4-FFF2-40B4-BE49-F238E27FC236}">
                  <a16:creationId xmlns:a16="http://schemas.microsoft.com/office/drawing/2014/main" id="{E55E468C-C27E-6E01-AEDE-BDB6CBF16638}"/>
                </a:ext>
              </a:extLst>
            </p:cNvPr>
            <p:cNvSpPr/>
            <p:nvPr/>
          </p:nvSpPr>
          <p:spPr>
            <a:xfrm>
              <a:off x="5457235" y="3433109"/>
              <a:ext cx="16077" cy="15582"/>
            </a:xfrm>
            <a:custGeom>
              <a:avLst/>
              <a:gdLst/>
              <a:ahLst/>
              <a:cxnLst/>
              <a:rect l="l" t="t" r="r" b="b"/>
              <a:pathLst>
                <a:path w="65" h="63" extrusionOk="0">
                  <a:moveTo>
                    <a:pt x="32" y="0"/>
                  </a:moveTo>
                  <a:lnTo>
                    <a:pt x="32" y="0"/>
                  </a:lnTo>
                  <a:cubicBezTo>
                    <a:pt x="51" y="0"/>
                    <a:pt x="65" y="12"/>
                    <a:pt x="65" y="30"/>
                  </a:cubicBezTo>
                  <a:cubicBezTo>
                    <a:pt x="65" y="48"/>
                    <a:pt x="51" y="63"/>
                    <a:pt x="32" y="63"/>
                  </a:cubicBezTo>
                  <a:cubicBezTo>
                    <a:pt x="14" y="63"/>
                    <a:pt x="0" y="48"/>
                    <a:pt x="0" y="30"/>
                  </a:cubicBezTo>
                  <a:cubicBezTo>
                    <a:pt x="0" y="12"/>
                    <a:pt x="14" y="0"/>
                    <a:pt x="3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 name="Google Shape;469;p35">
              <a:extLst>
                <a:ext uri="{FF2B5EF4-FFF2-40B4-BE49-F238E27FC236}">
                  <a16:creationId xmlns:a16="http://schemas.microsoft.com/office/drawing/2014/main" id="{6F7B37A9-808E-9850-F105-BC4A40699001}"/>
                </a:ext>
              </a:extLst>
            </p:cNvPr>
            <p:cNvSpPr/>
            <p:nvPr/>
          </p:nvSpPr>
          <p:spPr>
            <a:xfrm>
              <a:off x="5489884" y="3433109"/>
              <a:ext cx="15335" cy="15582"/>
            </a:xfrm>
            <a:custGeom>
              <a:avLst/>
              <a:gdLst/>
              <a:ahLst/>
              <a:cxnLst/>
              <a:rect l="l" t="t" r="r" b="b"/>
              <a:pathLst>
                <a:path w="62" h="63" extrusionOk="0">
                  <a:moveTo>
                    <a:pt x="32" y="63"/>
                  </a:moveTo>
                  <a:lnTo>
                    <a:pt x="32" y="63"/>
                  </a:lnTo>
                  <a:cubicBezTo>
                    <a:pt x="51" y="63"/>
                    <a:pt x="62" y="48"/>
                    <a:pt x="62" y="30"/>
                  </a:cubicBezTo>
                  <a:cubicBezTo>
                    <a:pt x="62" y="12"/>
                    <a:pt x="47" y="0"/>
                    <a:pt x="32" y="0"/>
                  </a:cubicBezTo>
                  <a:cubicBezTo>
                    <a:pt x="14" y="0"/>
                    <a:pt x="0" y="12"/>
                    <a:pt x="0" y="30"/>
                  </a:cubicBezTo>
                  <a:cubicBezTo>
                    <a:pt x="0" y="48"/>
                    <a:pt x="14" y="63"/>
                    <a:pt x="32" y="6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 name="Google Shape;470;p35">
              <a:extLst>
                <a:ext uri="{FF2B5EF4-FFF2-40B4-BE49-F238E27FC236}">
                  <a16:creationId xmlns:a16="http://schemas.microsoft.com/office/drawing/2014/main" id="{BA1C909D-4C00-CE34-23E6-34967271EFF9}"/>
                </a:ext>
              </a:extLst>
            </p:cNvPr>
            <p:cNvSpPr/>
            <p:nvPr/>
          </p:nvSpPr>
          <p:spPr>
            <a:xfrm>
              <a:off x="5522533" y="3433109"/>
              <a:ext cx="15335" cy="15582"/>
            </a:xfrm>
            <a:custGeom>
              <a:avLst/>
              <a:gdLst/>
              <a:ahLst/>
              <a:cxnLst/>
              <a:rect l="l" t="t" r="r" b="b"/>
              <a:pathLst>
                <a:path w="62" h="63" extrusionOk="0">
                  <a:moveTo>
                    <a:pt x="32" y="63"/>
                  </a:moveTo>
                  <a:lnTo>
                    <a:pt x="32" y="63"/>
                  </a:lnTo>
                  <a:cubicBezTo>
                    <a:pt x="51" y="63"/>
                    <a:pt x="62" y="48"/>
                    <a:pt x="62" y="30"/>
                  </a:cubicBezTo>
                  <a:cubicBezTo>
                    <a:pt x="62" y="12"/>
                    <a:pt x="47" y="0"/>
                    <a:pt x="32" y="0"/>
                  </a:cubicBezTo>
                  <a:cubicBezTo>
                    <a:pt x="14" y="0"/>
                    <a:pt x="0" y="12"/>
                    <a:pt x="0" y="30"/>
                  </a:cubicBezTo>
                  <a:cubicBezTo>
                    <a:pt x="0" y="48"/>
                    <a:pt x="14" y="63"/>
                    <a:pt x="32" y="6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 name="Google Shape;471;p35">
              <a:extLst>
                <a:ext uri="{FF2B5EF4-FFF2-40B4-BE49-F238E27FC236}">
                  <a16:creationId xmlns:a16="http://schemas.microsoft.com/office/drawing/2014/main" id="{9D93EAEE-2585-36E6-3B7C-9FDEACEC9163}"/>
                </a:ext>
              </a:extLst>
            </p:cNvPr>
            <p:cNvSpPr/>
            <p:nvPr/>
          </p:nvSpPr>
          <p:spPr>
            <a:xfrm>
              <a:off x="5457235" y="3513990"/>
              <a:ext cx="32649" cy="15335"/>
            </a:xfrm>
            <a:custGeom>
              <a:avLst/>
              <a:gdLst/>
              <a:ahLst/>
              <a:cxnLst/>
              <a:rect l="l" t="t" r="r" b="b"/>
              <a:pathLst>
                <a:path w="132" h="62" extrusionOk="0">
                  <a:moveTo>
                    <a:pt x="32" y="62"/>
                  </a:moveTo>
                  <a:lnTo>
                    <a:pt x="32" y="62"/>
                  </a:lnTo>
                  <a:cubicBezTo>
                    <a:pt x="98" y="62"/>
                    <a:pt x="98" y="62"/>
                    <a:pt x="98" y="62"/>
                  </a:cubicBezTo>
                  <a:cubicBezTo>
                    <a:pt x="113" y="62"/>
                    <a:pt x="128" y="51"/>
                    <a:pt x="132" y="37"/>
                  </a:cubicBezTo>
                  <a:cubicBezTo>
                    <a:pt x="132" y="14"/>
                    <a:pt x="117" y="0"/>
                    <a:pt x="98" y="0"/>
                  </a:cubicBezTo>
                  <a:cubicBezTo>
                    <a:pt x="32" y="0"/>
                    <a:pt x="32" y="0"/>
                    <a:pt x="32" y="0"/>
                  </a:cubicBezTo>
                  <a:cubicBezTo>
                    <a:pt x="18" y="0"/>
                    <a:pt x="3" y="11"/>
                    <a:pt x="0" y="29"/>
                  </a:cubicBezTo>
                  <a:cubicBezTo>
                    <a:pt x="0" y="48"/>
                    <a:pt x="14" y="62"/>
                    <a:pt x="32"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472;p35">
              <a:extLst>
                <a:ext uri="{FF2B5EF4-FFF2-40B4-BE49-F238E27FC236}">
                  <a16:creationId xmlns:a16="http://schemas.microsoft.com/office/drawing/2014/main" id="{0ADEDEC7-1B8B-F7E6-3179-E725668A948F}"/>
                </a:ext>
              </a:extLst>
            </p:cNvPr>
            <p:cNvSpPr/>
            <p:nvPr/>
          </p:nvSpPr>
          <p:spPr>
            <a:xfrm>
              <a:off x="5457235" y="3546639"/>
              <a:ext cx="32649" cy="15335"/>
            </a:xfrm>
            <a:custGeom>
              <a:avLst/>
              <a:gdLst/>
              <a:ahLst/>
              <a:cxnLst/>
              <a:rect l="l" t="t" r="r" b="b"/>
              <a:pathLst>
                <a:path w="132" h="62" extrusionOk="0">
                  <a:moveTo>
                    <a:pt x="98" y="0"/>
                  </a:moveTo>
                  <a:lnTo>
                    <a:pt x="98" y="0"/>
                  </a:lnTo>
                  <a:cubicBezTo>
                    <a:pt x="32" y="0"/>
                    <a:pt x="32" y="0"/>
                    <a:pt x="32" y="0"/>
                  </a:cubicBezTo>
                  <a:cubicBezTo>
                    <a:pt x="18" y="0"/>
                    <a:pt x="3" y="11"/>
                    <a:pt x="0" y="25"/>
                  </a:cubicBezTo>
                  <a:cubicBezTo>
                    <a:pt x="0" y="48"/>
                    <a:pt x="14" y="62"/>
                    <a:pt x="32" y="62"/>
                  </a:cubicBezTo>
                  <a:cubicBezTo>
                    <a:pt x="98" y="62"/>
                    <a:pt x="98" y="62"/>
                    <a:pt x="98" y="62"/>
                  </a:cubicBezTo>
                  <a:cubicBezTo>
                    <a:pt x="113" y="62"/>
                    <a:pt x="128" y="51"/>
                    <a:pt x="132" y="33"/>
                  </a:cubicBezTo>
                  <a:cubicBezTo>
                    <a:pt x="132" y="14"/>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 name="Google Shape;473;p35">
              <a:extLst>
                <a:ext uri="{FF2B5EF4-FFF2-40B4-BE49-F238E27FC236}">
                  <a16:creationId xmlns:a16="http://schemas.microsoft.com/office/drawing/2014/main" id="{897B479E-BE7C-2BB8-3E6E-3DD3DCC4D0D1}"/>
                </a:ext>
              </a:extLst>
            </p:cNvPr>
            <p:cNvSpPr/>
            <p:nvPr/>
          </p:nvSpPr>
          <p:spPr>
            <a:xfrm>
              <a:off x="5457235" y="3579288"/>
              <a:ext cx="32649" cy="15335"/>
            </a:xfrm>
            <a:custGeom>
              <a:avLst/>
              <a:gdLst/>
              <a:ahLst/>
              <a:cxnLst/>
              <a:rect l="l" t="t" r="r" b="b"/>
              <a:pathLst>
                <a:path w="132" h="62" extrusionOk="0">
                  <a:moveTo>
                    <a:pt x="98" y="0"/>
                  </a:moveTo>
                  <a:lnTo>
                    <a:pt x="98" y="0"/>
                  </a:lnTo>
                  <a:cubicBezTo>
                    <a:pt x="32" y="0"/>
                    <a:pt x="32" y="0"/>
                    <a:pt x="32" y="0"/>
                  </a:cubicBezTo>
                  <a:cubicBezTo>
                    <a:pt x="18" y="0"/>
                    <a:pt x="3" y="11"/>
                    <a:pt x="0" y="25"/>
                  </a:cubicBezTo>
                  <a:cubicBezTo>
                    <a:pt x="0" y="44"/>
                    <a:pt x="14" y="62"/>
                    <a:pt x="32" y="62"/>
                  </a:cubicBezTo>
                  <a:cubicBezTo>
                    <a:pt x="98" y="62"/>
                    <a:pt x="98" y="62"/>
                    <a:pt x="98" y="62"/>
                  </a:cubicBezTo>
                  <a:cubicBezTo>
                    <a:pt x="113" y="62"/>
                    <a:pt x="128" y="51"/>
                    <a:pt x="132" y="33"/>
                  </a:cubicBezTo>
                  <a:cubicBezTo>
                    <a:pt x="132" y="14"/>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474;p35">
              <a:extLst>
                <a:ext uri="{FF2B5EF4-FFF2-40B4-BE49-F238E27FC236}">
                  <a16:creationId xmlns:a16="http://schemas.microsoft.com/office/drawing/2014/main" id="{5504C5F4-75EA-B036-2092-ED8E27AE9781}"/>
                </a:ext>
              </a:extLst>
            </p:cNvPr>
            <p:cNvSpPr/>
            <p:nvPr/>
          </p:nvSpPr>
          <p:spPr>
            <a:xfrm>
              <a:off x="5457235" y="3610947"/>
              <a:ext cx="32649" cy="16324"/>
            </a:xfrm>
            <a:custGeom>
              <a:avLst/>
              <a:gdLst/>
              <a:ahLst/>
              <a:cxnLst/>
              <a:rect l="l" t="t" r="r" b="b"/>
              <a:pathLst>
                <a:path w="132" h="66" extrusionOk="0">
                  <a:moveTo>
                    <a:pt x="98" y="0"/>
                  </a:moveTo>
                  <a:lnTo>
                    <a:pt x="98" y="0"/>
                  </a:lnTo>
                  <a:cubicBezTo>
                    <a:pt x="32" y="0"/>
                    <a:pt x="32" y="0"/>
                    <a:pt x="32" y="0"/>
                  </a:cubicBezTo>
                  <a:cubicBezTo>
                    <a:pt x="18" y="0"/>
                    <a:pt x="3" y="11"/>
                    <a:pt x="0" y="29"/>
                  </a:cubicBezTo>
                  <a:cubicBezTo>
                    <a:pt x="0" y="48"/>
                    <a:pt x="14" y="66"/>
                    <a:pt x="32" y="66"/>
                  </a:cubicBezTo>
                  <a:cubicBezTo>
                    <a:pt x="98" y="66"/>
                    <a:pt x="98" y="66"/>
                    <a:pt x="98" y="66"/>
                  </a:cubicBezTo>
                  <a:cubicBezTo>
                    <a:pt x="113" y="66"/>
                    <a:pt x="128" y="51"/>
                    <a:pt x="132" y="37"/>
                  </a:cubicBezTo>
                  <a:cubicBezTo>
                    <a:pt x="132" y="18"/>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 name="Google Shape;475;p35">
              <a:extLst>
                <a:ext uri="{FF2B5EF4-FFF2-40B4-BE49-F238E27FC236}">
                  <a16:creationId xmlns:a16="http://schemas.microsoft.com/office/drawing/2014/main" id="{62FF3DE5-DB1B-BACA-BE2E-D68F9B3A6279}"/>
                </a:ext>
              </a:extLst>
            </p:cNvPr>
            <p:cNvSpPr/>
            <p:nvPr/>
          </p:nvSpPr>
          <p:spPr>
            <a:xfrm>
              <a:off x="5457235" y="3643596"/>
              <a:ext cx="32649" cy="15335"/>
            </a:xfrm>
            <a:custGeom>
              <a:avLst/>
              <a:gdLst/>
              <a:ahLst/>
              <a:cxnLst/>
              <a:rect l="l" t="t" r="r" b="b"/>
              <a:pathLst>
                <a:path w="132" h="62" extrusionOk="0">
                  <a:moveTo>
                    <a:pt x="98" y="0"/>
                  </a:moveTo>
                  <a:lnTo>
                    <a:pt x="98" y="0"/>
                  </a:lnTo>
                  <a:cubicBezTo>
                    <a:pt x="32" y="0"/>
                    <a:pt x="32" y="0"/>
                    <a:pt x="32" y="0"/>
                  </a:cubicBezTo>
                  <a:cubicBezTo>
                    <a:pt x="18" y="0"/>
                    <a:pt x="3" y="11"/>
                    <a:pt x="0" y="29"/>
                  </a:cubicBezTo>
                  <a:cubicBezTo>
                    <a:pt x="0" y="48"/>
                    <a:pt x="14" y="62"/>
                    <a:pt x="32" y="62"/>
                  </a:cubicBezTo>
                  <a:cubicBezTo>
                    <a:pt x="98" y="62"/>
                    <a:pt x="98" y="62"/>
                    <a:pt x="98" y="62"/>
                  </a:cubicBezTo>
                  <a:cubicBezTo>
                    <a:pt x="113" y="62"/>
                    <a:pt x="128" y="51"/>
                    <a:pt x="132" y="37"/>
                  </a:cubicBezTo>
                  <a:cubicBezTo>
                    <a:pt x="132" y="18"/>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 name="Google Shape;476;p35">
              <a:extLst>
                <a:ext uri="{FF2B5EF4-FFF2-40B4-BE49-F238E27FC236}">
                  <a16:creationId xmlns:a16="http://schemas.microsoft.com/office/drawing/2014/main" id="{0AA938F7-2E85-CCD0-7A23-E80A89D86394}"/>
                </a:ext>
              </a:extLst>
            </p:cNvPr>
            <p:cNvSpPr/>
            <p:nvPr/>
          </p:nvSpPr>
          <p:spPr>
            <a:xfrm>
              <a:off x="5457235" y="3676245"/>
              <a:ext cx="32649" cy="15335"/>
            </a:xfrm>
            <a:custGeom>
              <a:avLst/>
              <a:gdLst/>
              <a:ahLst/>
              <a:cxnLst/>
              <a:rect l="l" t="t" r="r" b="b"/>
              <a:pathLst>
                <a:path w="132" h="62" extrusionOk="0">
                  <a:moveTo>
                    <a:pt x="98" y="0"/>
                  </a:moveTo>
                  <a:lnTo>
                    <a:pt x="98" y="0"/>
                  </a:lnTo>
                  <a:cubicBezTo>
                    <a:pt x="32" y="0"/>
                    <a:pt x="32" y="0"/>
                    <a:pt x="32" y="0"/>
                  </a:cubicBezTo>
                  <a:cubicBezTo>
                    <a:pt x="18" y="0"/>
                    <a:pt x="3" y="11"/>
                    <a:pt x="0" y="26"/>
                  </a:cubicBezTo>
                  <a:cubicBezTo>
                    <a:pt x="0" y="48"/>
                    <a:pt x="14" y="62"/>
                    <a:pt x="32" y="62"/>
                  </a:cubicBezTo>
                  <a:cubicBezTo>
                    <a:pt x="98" y="62"/>
                    <a:pt x="98" y="62"/>
                    <a:pt x="98" y="62"/>
                  </a:cubicBezTo>
                  <a:cubicBezTo>
                    <a:pt x="113" y="62"/>
                    <a:pt x="128" y="51"/>
                    <a:pt x="132" y="37"/>
                  </a:cubicBezTo>
                  <a:cubicBezTo>
                    <a:pt x="132" y="15"/>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 name="Google Shape;477;p35">
              <a:extLst>
                <a:ext uri="{FF2B5EF4-FFF2-40B4-BE49-F238E27FC236}">
                  <a16:creationId xmlns:a16="http://schemas.microsoft.com/office/drawing/2014/main" id="{AF3008F2-4149-0AB5-F2DB-224F3349E133}"/>
                </a:ext>
              </a:extLst>
            </p:cNvPr>
            <p:cNvSpPr/>
            <p:nvPr/>
          </p:nvSpPr>
          <p:spPr>
            <a:xfrm>
              <a:off x="5457235" y="3708894"/>
              <a:ext cx="32649" cy="15335"/>
            </a:xfrm>
            <a:custGeom>
              <a:avLst/>
              <a:gdLst/>
              <a:ahLst/>
              <a:cxnLst/>
              <a:rect l="l" t="t" r="r" b="b"/>
              <a:pathLst>
                <a:path w="132" h="62" extrusionOk="0">
                  <a:moveTo>
                    <a:pt x="98" y="0"/>
                  </a:moveTo>
                  <a:lnTo>
                    <a:pt x="98" y="0"/>
                  </a:lnTo>
                  <a:cubicBezTo>
                    <a:pt x="32" y="0"/>
                    <a:pt x="32" y="0"/>
                    <a:pt x="32" y="0"/>
                  </a:cubicBezTo>
                  <a:cubicBezTo>
                    <a:pt x="18" y="0"/>
                    <a:pt x="3" y="11"/>
                    <a:pt x="0" y="26"/>
                  </a:cubicBezTo>
                  <a:cubicBezTo>
                    <a:pt x="0" y="44"/>
                    <a:pt x="14" y="62"/>
                    <a:pt x="32" y="62"/>
                  </a:cubicBezTo>
                  <a:cubicBezTo>
                    <a:pt x="98" y="62"/>
                    <a:pt x="98" y="62"/>
                    <a:pt x="98" y="62"/>
                  </a:cubicBezTo>
                  <a:cubicBezTo>
                    <a:pt x="113" y="62"/>
                    <a:pt x="128" y="51"/>
                    <a:pt x="132" y="33"/>
                  </a:cubicBezTo>
                  <a:cubicBezTo>
                    <a:pt x="132" y="15"/>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 name="Google Shape;478;p35">
              <a:extLst>
                <a:ext uri="{FF2B5EF4-FFF2-40B4-BE49-F238E27FC236}">
                  <a16:creationId xmlns:a16="http://schemas.microsoft.com/office/drawing/2014/main" id="{31D65436-1F25-0844-2A28-95ABC0E1D296}"/>
                </a:ext>
              </a:extLst>
            </p:cNvPr>
            <p:cNvSpPr/>
            <p:nvPr/>
          </p:nvSpPr>
          <p:spPr>
            <a:xfrm>
              <a:off x="5457235" y="3740801"/>
              <a:ext cx="32649" cy="16077"/>
            </a:xfrm>
            <a:custGeom>
              <a:avLst/>
              <a:gdLst/>
              <a:ahLst/>
              <a:cxnLst/>
              <a:rect l="l" t="t" r="r" b="b"/>
              <a:pathLst>
                <a:path w="132" h="65" extrusionOk="0">
                  <a:moveTo>
                    <a:pt x="98" y="0"/>
                  </a:moveTo>
                  <a:lnTo>
                    <a:pt x="98" y="0"/>
                  </a:lnTo>
                  <a:cubicBezTo>
                    <a:pt x="32" y="0"/>
                    <a:pt x="32" y="0"/>
                    <a:pt x="32" y="0"/>
                  </a:cubicBezTo>
                  <a:cubicBezTo>
                    <a:pt x="18" y="0"/>
                    <a:pt x="3" y="14"/>
                    <a:pt x="0" y="29"/>
                  </a:cubicBezTo>
                  <a:cubicBezTo>
                    <a:pt x="0" y="47"/>
                    <a:pt x="14" y="65"/>
                    <a:pt x="32" y="65"/>
                  </a:cubicBezTo>
                  <a:cubicBezTo>
                    <a:pt x="98" y="65"/>
                    <a:pt x="98" y="65"/>
                    <a:pt x="98" y="65"/>
                  </a:cubicBezTo>
                  <a:cubicBezTo>
                    <a:pt x="113" y="65"/>
                    <a:pt x="128" y="51"/>
                    <a:pt x="132" y="36"/>
                  </a:cubicBezTo>
                  <a:cubicBezTo>
                    <a:pt x="132" y="18"/>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 name="Google Shape;479;p35">
              <a:extLst>
                <a:ext uri="{FF2B5EF4-FFF2-40B4-BE49-F238E27FC236}">
                  <a16:creationId xmlns:a16="http://schemas.microsoft.com/office/drawing/2014/main" id="{BD1F58E0-3B8D-1225-6B3D-8C3458293CD6}"/>
                </a:ext>
              </a:extLst>
            </p:cNvPr>
            <p:cNvSpPr/>
            <p:nvPr/>
          </p:nvSpPr>
          <p:spPr>
            <a:xfrm>
              <a:off x="5538610" y="3514237"/>
              <a:ext cx="26218" cy="46500"/>
            </a:xfrm>
            <a:custGeom>
              <a:avLst/>
              <a:gdLst/>
              <a:ahLst/>
              <a:cxnLst/>
              <a:rect l="l" t="t" r="r" b="b"/>
              <a:pathLst>
                <a:path w="106" h="188" extrusionOk="0">
                  <a:moveTo>
                    <a:pt x="48" y="171"/>
                  </a:moveTo>
                  <a:lnTo>
                    <a:pt x="48" y="171"/>
                  </a:lnTo>
                  <a:cubicBezTo>
                    <a:pt x="55" y="186"/>
                    <a:pt x="74" y="193"/>
                    <a:pt x="92" y="182"/>
                  </a:cubicBezTo>
                  <a:cubicBezTo>
                    <a:pt x="107" y="175"/>
                    <a:pt x="111" y="153"/>
                    <a:pt x="99" y="138"/>
                  </a:cubicBezTo>
                  <a:cubicBezTo>
                    <a:pt x="70" y="91"/>
                    <a:pt x="70" y="91"/>
                    <a:pt x="70" y="91"/>
                  </a:cubicBezTo>
                  <a:cubicBezTo>
                    <a:pt x="99" y="50"/>
                    <a:pt x="99" y="50"/>
                    <a:pt x="99" y="50"/>
                  </a:cubicBezTo>
                  <a:cubicBezTo>
                    <a:pt x="111" y="36"/>
                    <a:pt x="107" y="17"/>
                    <a:pt x="92" y="6"/>
                  </a:cubicBezTo>
                  <a:cubicBezTo>
                    <a:pt x="77" y="-5"/>
                    <a:pt x="59" y="-1"/>
                    <a:pt x="48" y="13"/>
                  </a:cubicBezTo>
                  <a:cubicBezTo>
                    <a:pt x="8" y="72"/>
                    <a:pt x="8" y="72"/>
                    <a:pt x="8" y="72"/>
                  </a:cubicBezTo>
                  <a:cubicBezTo>
                    <a:pt x="0" y="80"/>
                    <a:pt x="-3" y="94"/>
                    <a:pt x="4" y="105"/>
                  </a:cubicBezTo>
                  <a:lnTo>
                    <a:pt x="48" y="171"/>
                  </a:lnTo>
                  <a:close/>
                </a:path>
              </a:pathLst>
            </a:custGeom>
            <a:solidFill>
              <a:schemeClr val="lt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 name="Google Shape;480;p35">
              <a:extLst>
                <a:ext uri="{FF2B5EF4-FFF2-40B4-BE49-F238E27FC236}">
                  <a16:creationId xmlns:a16="http://schemas.microsoft.com/office/drawing/2014/main" id="{D2030D61-B59C-2B81-DDB4-9A507723D65A}"/>
                </a:ext>
              </a:extLst>
            </p:cNvPr>
            <p:cNvSpPr/>
            <p:nvPr/>
          </p:nvSpPr>
          <p:spPr>
            <a:xfrm>
              <a:off x="5622459" y="3514237"/>
              <a:ext cx="26218" cy="46500"/>
            </a:xfrm>
            <a:custGeom>
              <a:avLst/>
              <a:gdLst/>
              <a:ahLst/>
              <a:cxnLst/>
              <a:rect l="l" t="t" r="r" b="b"/>
              <a:pathLst>
                <a:path w="106" h="188" extrusionOk="0">
                  <a:moveTo>
                    <a:pt x="13" y="182"/>
                  </a:moveTo>
                  <a:lnTo>
                    <a:pt x="13" y="182"/>
                  </a:lnTo>
                  <a:cubicBezTo>
                    <a:pt x="28" y="193"/>
                    <a:pt x="50" y="186"/>
                    <a:pt x="57" y="171"/>
                  </a:cubicBezTo>
                  <a:cubicBezTo>
                    <a:pt x="101" y="105"/>
                    <a:pt x="101" y="105"/>
                    <a:pt x="101" y="105"/>
                  </a:cubicBezTo>
                  <a:cubicBezTo>
                    <a:pt x="109" y="94"/>
                    <a:pt x="105" y="80"/>
                    <a:pt x="98" y="72"/>
                  </a:cubicBezTo>
                  <a:cubicBezTo>
                    <a:pt x="57" y="13"/>
                    <a:pt x="57" y="13"/>
                    <a:pt x="57" y="13"/>
                  </a:cubicBezTo>
                  <a:cubicBezTo>
                    <a:pt x="46" y="-1"/>
                    <a:pt x="28" y="-5"/>
                    <a:pt x="13" y="6"/>
                  </a:cubicBezTo>
                  <a:cubicBezTo>
                    <a:pt x="-1" y="17"/>
                    <a:pt x="-5" y="36"/>
                    <a:pt x="6" y="50"/>
                  </a:cubicBezTo>
                  <a:cubicBezTo>
                    <a:pt x="36" y="91"/>
                    <a:pt x="36" y="91"/>
                    <a:pt x="36" y="91"/>
                  </a:cubicBezTo>
                  <a:cubicBezTo>
                    <a:pt x="6" y="138"/>
                    <a:pt x="6" y="138"/>
                    <a:pt x="6" y="138"/>
                  </a:cubicBezTo>
                  <a:cubicBezTo>
                    <a:pt x="-5" y="153"/>
                    <a:pt x="-1" y="175"/>
                    <a:pt x="13" y="182"/>
                  </a:cubicBezTo>
                  <a:close/>
                </a:path>
              </a:pathLst>
            </a:custGeom>
            <a:solidFill>
              <a:schemeClr val="lt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 name="Google Shape;481;p35">
              <a:extLst>
                <a:ext uri="{FF2B5EF4-FFF2-40B4-BE49-F238E27FC236}">
                  <a16:creationId xmlns:a16="http://schemas.microsoft.com/office/drawing/2014/main" id="{45633021-8598-D72C-6284-BE0B36E48507}"/>
                </a:ext>
              </a:extLst>
            </p:cNvPr>
            <p:cNvSpPr/>
            <p:nvPr/>
          </p:nvSpPr>
          <p:spPr>
            <a:xfrm>
              <a:off x="5580905" y="3515227"/>
              <a:ext cx="26465" cy="45511"/>
            </a:xfrm>
            <a:custGeom>
              <a:avLst/>
              <a:gdLst/>
              <a:ahLst/>
              <a:cxnLst/>
              <a:rect l="l" t="t" r="r" b="b"/>
              <a:pathLst>
                <a:path w="107" h="184" extrusionOk="0">
                  <a:moveTo>
                    <a:pt x="20" y="182"/>
                  </a:moveTo>
                  <a:lnTo>
                    <a:pt x="20" y="182"/>
                  </a:lnTo>
                  <a:cubicBezTo>
                    <a:pt x="38" y="189"/>
                    <a:pt x="57" y="178"/>
                    <a:pt x="60" y="164"/>
                  </a:cubicBezTo>
                  <a:cubicBezTo>
                    <a:pt x="104" y="43"/>
                    <a:pt x="104" y="43"/>
                    <a:pt x="104" y="43"/>
                  </a:cubicBezTo>
                  <a:cubicBezTo>
                    <a:pt x="112" y="28"/>
                    <a:pt x="101" y="9"/>
                    <a:pt x="86" y="2"/>
                  </a:cubicBezTo>
                  <a:cubicBezTo>
                    <a:pt x="68" y="-5"/>
                    <a:pt x="49" y="6"/>
                    <a:pt x="46" y="20"/>
                  </a:cubicBezTo>
                  <a:cubicBezTo>
                    <a:pt x="2" y="141"/>
                    <a:pt x="2" y="141"/>
                    <a:pt x="2" y="141"/>
                  </a:cubicBezTo>
                  <a:cubicBezTo>
                    <a:pt x="-6" y="156"/>
                    <a:pt x="5" y="175"/>
                    <a:pt x="20" y="182"/>
                  </a:cubicBezTo>
                  <a:close/>
                </a:path>
              </a:pathLst>
            </a:custGeom>
            <a:solidFill>
              <a:schemeClr val="lt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 name="Google Shape;482;p35">
              <a:extLst>
                <a:ext uri="{FF2B5EF4-FFF2-40B4-BE49-F238E27FC236}">
                  <a16:creationId xmlns:a16="http://schemas.microsoft.com/office/drawing/2014/main" id="{F0621D4D-C740-28BF-E1AD-2F37AFF72C7B}"/>
                </a:ext>
              </a:extLst>
            </p:cNvPr>
            <p:cNvSpPr/>
            <p:nvPr/>
          </p:nvSpPr>
          <p:spPr>
            <a:xfrm>
              <a:off x="5538610" y="3579288"/>
              <a:ext cx="69008" cy="15335"/>
            </a:xfrm>
            <a:custGeom>
              <a:avLst/>
              <a:gdLst/>
              <a:ahLst/>
              <a:cxnLst/>
              <a:rect l="l" t="t" r="r" b="b"/>
              <a:pathLst>
                <a:path w="279" h="62" extrusionOk="0">
                  <a:moveTo>
                    <a:pt x="33" y="62"/>
                  </a:moveTo>
                  <a:lnTo>
                    <a:pt x="33" y="62"/>
                  </a:lnTo>
                  <a:cubicBezTo>
                    <a:pt x="246" y="62"/>
                    <a:pt x="246" y="62"/>
                    <a:pt x="246" y="62"/>
                  </a:cubicBezTo>
                  <a:cubicBezTo>
                    <a:pt x="261" y="62"/>
                    <a:pt x="275" y="51"/>
                    <a:pt x="279" y="33"/>
                  </a:cubicBezTo>
                  <a:cubicBezTo>
                    <a:pt x="279" y="14"/>
                    <a:pt x="264" y="0"/>
                    <a:pt x="246" y="0"/>
                  </a:cubicBezTo>
                  <a:cubicBezTo>
                    <a:pt x="33" y="0"/>
                    <a:pt x="33" y="0"/>
                    <a:pt x="33" y="0"/>
                  </a:cubicBezTo>
                  <a:cubicBezTo>
                    <a:pt x="15" y="0"/>
                    <a:pt x="4" y="11"/>
                    <a:pt x="0" y="25"/>
                  </a:cubicBezTo>
                  <a:cubicBezTo>
                    <a:pt x="-3" y="44"/>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 name="Google Shape;483;p35">
              <a:extLst>
                <a:ext uri="{FF2B5EF4-FFF2-40B4-BE49-F238E27FC236}">
                  <a16:creationId xmlns:a16="http://schemas.microsoft.com/office/drawing/2014/main" id="{498481FA-7992-BF9F-1D9C-12FB500D3F8E}"/>
                </a:ext>
              </a:extLst>
            </p:cNvPr>
            <p:cNvSpPr/>
            <p:nvPr/>
          </p:nvSpPr>
          <p:spPr>
            <a:xfrm>
              <a:off x="5627653" y="3579288"/>
              <a:ext cx="24487" cy="15335"/>
            </a:xfrm>
            <a:custGeom>
              <a:avLst/>
              <a:gdLst/>
              <a:ahLst/>
              <a:cxnLst/>
              <a:rect l="l" t="t" r="r" b="b"/>
              <a:pathLst>
                <a:path w="99" h="62" extrusionOk="0">
                  <a:moveTo>
                    <a:pt x="33" y="0"/>
                  </a:moveTo>
                  <a:lnTo>
                    <a:pt x="33" y="0"/>
                  </a:lnTo>
                  <a:cubicBezTo>
                    <a:pt x="15" y="0"/>
                    <a:pt x="-4" y="14"/>
                    <a:pt x="0" y="33"/>
                  </a:cubicBezTo>
                  <a:cubicBezTo>
                    <a:pt x="3" y="51"/>
                    <a:pt x="18" y="62"/>
                    <a:pt x="33" y="62"/>
                  </a:cubicBezTo>
                  <a:cubicBezTo>
                    <a:pt x="66" y="62"/>
                    <a:pt x="66" y="62"/>
                    <a:pt x="66" y="62"/>
                  </a:cubicBezTo>
                  <a:cubicBezTo>
                    <a:pt x="80" y="62"/>
                    <a:pt x="95" y="51"/>
                    <a:pt x="99" y="33"/>
                  </a:cubicBezTo>
                  <a:cubicBezTo>
                    <a:pt x="99" y="14"/>
                    <a:pt x="84" y="0"/>
                    <a:pt x="66" y="0"/>
                  </a:cubicBezTo>
                  <a:lnTo>
                    <a:pt x="33"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 name="Google Shape;484;p35">
              <a:extLst>
                <a:ext uri="{FF2B5EF4-FFF2-40B4-BE49-F238E27FC236}">
                  <a16:creationId xmlns:a16="http://schemas.microsoft.com/office/drawing/2014/main" id="{0B314406-7499-17FE-CFFE-978396512D66}"/>
                </a:ext>
              </a:extLst>
            </p:cNvPr>
            <p:cNvSpPr/>
            <p:nvPr/>
          </p:nvSpPr>
          <p:spPr>
            <a:xfrm>
              <a:off x="5538610" y="3610947"/>
              <a:ext cx="32154" cy="16324"/>
            </a:xfrm>
            <a:custGeom>
              <a:avLst/>
              <a:gdLst/>
              <a:ahLst/>
              <a:cxnLst/>
              <a:rect l="l" t="t" r="r" b="b"/>
              <a:pathLst>
                <a:path w="130" h="66" extrusionOk="0">
                  <a:moveTo>
                    <a:pt x="33" y="66"/>
                  </a:moveTo>
                  <a:lnTo>
                    <a:pt x="33" y="66"/>
                  </a:lnTo>
                  <a:cubicBezTo>
                    <a:pt x="96" y="66"/>
                    <a:pt x="96" y="66"/>
                    <a:pt x="96" y="66"/>
                  </a:cubicBezTo>
                  <a:cubicBezTo>
                    <a:pt x="114" y="66"/>
                    <a:pt x="129" y="51"/>
                    <a:pt x="129" y="37"/>
                  </a:cubicBezTo>
                  <a:cubicBezTo>
                    <a:pt x="132" y="18"/>
                    <a:pt x="118" y="0"/>
                    <a:pt x="99" y="0"/>
                  </a:cubicBezTo>
                  <a:cubicBezTo>
                    <a:pt x="33" y="0"/>
                    <a:pt x="33" y="0"/>
                    <a:pt x="33" y="0"/>
                  </a:cubicBezTo>
                  <a:cubicBezTo>
                    <a:pt x="15" y="0"/>
                    <a:pt x="4" y="11"/>
                    <a:pt x="0" y="29"/>
                  </a:cubicBezTo>
                  <a:cubicBezTo>
                    <a:pt x="-3" y="48"/>
                    <a:pt x="11" y="66"/>
                    <a:pt x="33" y="6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 name="Google Shape;485;p35">
              <a:extLst>
                <a:ext uri="{FF2B5EF4-FFF2-40B4-BE49-F238E27FC236}">
                  <a16:creationId xmlns:a16="http://schemas.microsoft.com/office/drawing/2014/main" id="{3DD9CFD4-9993-4BCA-1084-64CB948906E1}"/>
                </a:ext>
              </a:extLst>
            </p:cNvPr>
            <p:cNvSpPr/>
            <p:nvPr/>
          </p:nvSpPr>
          <p:spPr>
            <a:xfrm>
              <a:off x="5585852" y="3610947"/>
              <a:ext cx="69255" cy="16324"/>
            </a:xfrm>
            <a:custGeom>
              <a:avLst/>
              <a:gdLst/>
              <a:ahLst/>
              <a:cxnLst/>
              <a:rect l="l" t="t" r="r" b="b"/>
              <a:pathLst>
                <a:path w="280" h="66" extrusionOk="0">
                  <a:moveTo>
                    <a:pt x="33" y="0"/>
                  </a:moveTo>
                  <a:lnTo>
                    <a:pt x="33" y="0"/>
                  </a:lnTo>
                  <a:cubicBezTo>
                    <a:pt x="15" y="0"/>
                    <a:pt x="0" y="18"/>
                    <a:pt x="0" y="37"/>
                  </a:cubicBezTo>
                  <a:cubicBezTo>
                    <a:pt x="4" y="51"/>
                    <a:pt x="18" y="66"/>
                    <a:pt x="33" y="66"/>
                  </a:cubicBezTo>
                  <a:cubicBezTo>
                    <a:pt x="246" y="66"/>
                    <a:pt x="246" y="66"/>
                    <a:pt x="246" y="66"/>
                  </a:cubicBezTo>
                  <a:cubicBezTo>
                    <a:pt x="264" y="66"/>
                    <a:pt x="279" y="51"/>
                    <a:pt x="279" y="37"/>
                  </a:cubicBezTo>
                  <a:cubicBezTo>
                    <a:pt x="282" y="18"/>
                    <a:pt x="268" y="0"/>
                    <a:pt x="246" y="0"/>
                  </a:cubicBezTo>
                  <a:lnTo>
                    <a:pt x="33"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3" name="Google Shape;486;p35">
              <a:extLst>
                <a:ext uri="{FF2B5EF4-FFF2-40B4-BE49-F238E27FC236}">
                  <a16:creationId xmlns:a16="http://schemas.microsoft.com/office/drawing/2014/main" id="{AA14547B-3B25-1E05-6E9A-12E7CA142169}"/>
                </a:ext>
              </a:extLst>
            </p:cNvPr>
            <p:cNvSpPr/>
            <p:nvPr/>
          </p:nvSpPr>
          <p:spPr>
            <a:xfrm>
              <a:off x="5538610" y="3643596"/>
              <a:ext cx="32154" cy="15335"/>
            </a:xfrm>
            <a:custGeom>
              <a:avLst/>
              <a:gdLst/>
              <a:ahLst/>
              <a:cxnLst/>
              <a:rect l="l" t="t" r="r" b="b"/>
              <a:pathLst>
                <a:path w="130" h="62" extrusionOk="0">
                  <a:moveTo>
                    <a:pt x="33" y="62"/>
                  </a:moveTo>
                  <a:lnTo>
                    <a:pt x="33" y="62"/>
                  </a:lnTo>
                  <a:cubicBezTo>
                    <a:pt x="96" y="62"/>
                    <a:pt x="96" y="62"/>
                    <a:pt x="96" y="62"/>
                  </a:cubicBezTo>
                  <a:cubicBezTo>
                    <a:pt x="114" y="62"/>
                    <a:pt x="129" y="51"/>
                    <a:pt x="129" y="37"/>
                  </a:cubicBezTo>
                  <a:cubicBezTo>
                    <a:pt x="132" y="18"/>
                    <a:pt x="118" y="0"/>
                    <a:pt x="99" y="0"/>
                  </a:cubicBezTo>
                  <a:cubicBezTo>
                    <a:pt x="33" y="0"/>
                    <a:pt x="33" y="0"/>
                    <a:pt x="33" y="0"/>
                  </a:cubicBezTo>
                  <a:cubicBezTo>
                    <a:pt x="15" y="0"/>
                    <a:pt x="4" y="11"/>
                    <a:pt x="0" y="29"/>
                  </a:cubicBezTo>
                  <a:cubicBezTo>
                    <a:pt x="-3" y="48"/>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 name="Google Shape;487;p35">
              <a:extLst>
                <a:ext uri="{FF2B5EF4-FFF2-40B4-BE49-F238E27FC236}">
                  <a16:creationId xmlns:a16="http://schemas.microsoft.com/office/drawing/2014/main" id="{63245B2F-536A-A3DC-00CF-9BD7C278E0D7}"/>
                </a:ext>
              </a:extLst>
            </p:cNvPr>
            <p:cNvSpPr/>
            <p:nvPr/>
          </p:nvSpPr>
          <p:spPr>
            <a:xfrm>
              <a:off x="5585852" y="3643596"/>
              <a:ext cx="69255" cy="15335"/>
            </a:xfrm>
            <a:custGeom>
              <a:avLst/>
              <a:gdLst/>
              <a:ahLst/>
              <a:cxnLst/>
              <a:rect l="l" t="t" r="r" b="b"/>
              <a:pathLst>
                <a:path w="280" h="62" extrusionOk="0">
                  <a:moveTo>
                    <a:pt x="246" y="0"/>
                  </a:moveTo>
                  <a:lnTo>
                    <a:pt x="246" y="0"/>
                  </a:lnTo>
                  <a:cubicBezTo>
                    <a:pt x="33" y="0"/>
                    <a:pt x="33" y="0"/>
                    <a:pt x="33" y="0"/>
                  </a:cubicBezTo>
                  <a:cubicBezTo>
                    <a:pt x="18" y="0"/>
                    <a:pt x="4" y="11"/>
                    <a:pt x="0" y="29"/>
                  </a:cubicBezTo>
                  <a:cubicBezTo>
                    <a:pt x="0" y="48"/>
                    <a:pt x="15" y="62"/>
                    <a:pt x="33" y="62"/>
                  </a:cubicBezTo>
                  <a:cubicBezTo>
                    <a:pt x="246" y="62"/>
                    <a:pt x="246" y="62"/>
                    <a:pt x="246" y="62"/>
                  </a:cubicBezTo>
                  <a:cubicBezTo>
                    <a:pt x="264" y="62"/>
                    <a:pt x="279" y="51"/>
                    <a:pt x="279" y="37"/>
                  </a:cubicBezTo>
                  <a:cubicBezTo>
                    <a:pt x="282" y="18"/>
                    <a:pt x="268" y="0"/>
                    <a:pt x="246"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 name="Google Shape;488;p35">
              <a:extLst>
                <a:ext uri="{FF2B5EF4-FFF2-40B4-BE49-F238E27FC236}">
                  <a16:creationId xmlns:a16="http://schemas.microsoft.com/office/drawing/2014/main" id="{EA51C531-8895-E914-F718-D0F07294CB08}"/>
                </a:ext>
              </a:extLst>
            </p:cNvPr>
            <p:cNvSpPr/>
            <p:nvPr/>
          </p:nvSpPr>
          <p:spPr>
            <a:xfrm>
              <a:off x="5538610" y="3676245"/>
              <a:ext cx="65298" cy="15335"/>
            </a:xfrm>
            <a:custGeom>
              <a:avLst/>
              <a:gdLst/>
              <a:ahLst/>
              <a:cxnLst/>
              <a:rect l="l" t="t" r="r" b="b"/>
              <a:pathLst>
                <a:path w="264" h="62" extrusionOk="0">
                  <a:moveTo>
                    <a:pt x="33" y="62"/>
                  </a:moveTo>
                  <a:lnTo>
                    <a:pt x="33" y="62"/>
                  </a:lnTo>
                  <a:cubicBezTo>
                    <a:pt x="231" y="62"/>
                    <a:pt x="231" y="62"/>
                    <a:pt x="231" y="62"/>
                  </a:cubicBezTo>
                  <a:cubicBezTo>
                    <a:pt x="246" y="62"/>
                    <a:pt x="261" y="51"/>
                    <a:pt x="264" y="37"/>
                  </a:cubicBezTo>
                  <a:cubicBezTo>
                    <a:pt x="264" y="15"/>
                    <a:pt x="250" y="0"/>
                    <a:pt x="231" y="0"/>
                  </a:cubicBezTo>
                  <a:cubicBezTo>
                    <a:pt x="33" y="0"/>
                    <a:pt x="33" y="0"/>
                    <a:pt x="33" y="0"/>
                  </a:cubicBezTo>
                  <a:cubicBezTo>
                    <a:pt x="15" y="0"/>
                    <a:pt x="4" y="11"/>
                    <a:pt x="0" y="26"/>
                  </a:cubicBezTo>
                  <a:cubicBezTo>
                    <a:pt x="-3" y="48"/>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489;p35">
              <a:extLst>
                <a:ext uri="{FF2B5EF4-FFF2-40B4-BE49-F238E27FC236}">
                  <a16:creationId xmlns:a16="http://schemas.microsoft.com/office/drawing/2014/main" id="{37FA3678-11A5-20A1-A342-1D2FDB5284F0}"/>
                </a:ext>
              </a:extLst>
            </p:cNvPr>
            <p:cNvSpPr/>
            <p:nvPr/>
          </p:nvSpPr>
          <p:spPr>
            <a:xfrm>
              <a:off x="5619491" y="3676245"/>
              <a:ext cx="35617" cy="15335"/>
            </a:xfrm>
            <a:custGeom>
              <a:avLst/>
              <a:gdLst/>
              <a:ahLst/>
              <a:cxnLst/>
              <a:rect l="l" t="t" r="r" b="b"/>
              <a:pathLst>
                <a:path w="144" h="62" extrusionOk="0">
                  <a:moveTo>
                    <a:pt x="110" y="0"/>
                  </a:moveTo>
                  <a:lnTo>
                    <a:pt x="110" y="0"/>
                  </a:lnTo>
                  <a:cubicBezTo>
                    <a:pt x="33" y="0"/>
                    <a:pt x="33" y="0"/>
                    <a:pt x="33" y="0"/>
                  </a:cubicBezTo>
                  <a:cubicBezTo>
                    <a:pt x="14" y="0"/>
                    <a:pt x="0" y="11"/>
                    <a:pt x="0" y="26"/>
                  </a:cubicBezTo>
                  <a:cubicBezTo>
                    <a:pt x="-4" y="48"/>
                    <a:pt x="11" y="62"/>
                    <a:pt x="33" y="62"/>
                  </a:cubicBezTo>
                  <a:cubicBezTo>
                    <a:pt x="110" y="62"/>
                    <a:pt x="110" y="62"/>
                    <a:pt x="110" y="62"/>
                  </a:cubicBezTo>
                  <a:cubicBezTo>
                    <a:pt x="128" y="62"/>
                    <a:pt x="143" y="51"/>
                    <a:pt x="143" y="37"/>
                  </a:cubicBezTo>
                  <a:cubicBezTo>
                    <a:pt x="146" y="15"/>
                    <a:pt x="132" y="0"/>
                    <a:pt x="11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490;p35">
              <a:extLst>
                <a:ext uri="{FF2B5EF4-FFF2-40B4-BE49-F238E27FC236}">
                  <a16:creationId xmlns:a16="http://schemas.microsoft.com/office/drawing/2014/main" id="{6A8E714E-3747-BD04-D6C2-C9A638B487FB}"/>
                </a:ext>
              </a:extLst>
            </p:cNvPr>
            <p:cNvSpPr/>
            <p:nvPr/>
          </p:nvSpPr>
          <p:spPr>
            <a:xfrm>
              <a:off x="5538610" y="3708894"/>
              <a:ext cx="41058" cy="15335"/>
            </a:xfrm>
            <a:custGeom>
              <a:avLst/>
              <a:gdLst/>
              <a:ahLst/>
              <a:cxnLst/>
              <a:rect l="l" t="t" r="r" b="b"/>
              <a:pathLst>
                <a:path w="166" h="62" extrusionOk="0">
                  <a:moveTo>
                    <a:pt x="33" y="62"/>
                  </a:moveTo>
                  <a:lnTo>
                    <a:pt x="33" y="62"/>
                  </a:lnTo>
                  <a:cubicBezTo>
                    <a:pt x="136" y="62"/>
                    <a:pt x="136" y="62"/>
                    <a:pt x="136" y="62"/>
                  </a:cubicBezTo>
                  <a:cubicBezTo>
                    <a:pt x="151" y="62"/>
                    <a:pt x="165" y="51"/>
                    <a:pt x="165" y="33"/>
                  </a:cubicBezTo>
                  <a:cubicBezTo>
                    <a:pt x="169" y="15"/>
                    <a:pt x="155" y="0"/>
                    <a:pt x="136" y="0"/>
                  </a:cubicBezTo>
                  <a:cubicBezTo>
                    <a:pt x="33" y="0"/>
                    <a:pt x="33" y="0"/>
                    <a:pt x="33" y="0"/>
                  </a:cubicBezTo>
                  <a:cubicBezTo>
                    <a:pt x="15" y="0"/>
                    <a:pt x="4" y="11"/>
                    <a:pt x="0" y="26"/>
                  </a:cubicBezTo>
                  <a:cubicBezTo>
                    <a:pt x="-3" y="44"/>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 name="Google Shape;491;p35">
              <a:extLst>
                <a:ext uri="{FF2B5EF4-FFF2-40B4-BE49-F238E27FC236}">
                  <a16:creationId xmlns:a16="http://schemas.microsoft.com/office/drawing/2014/main" id="{DBB70E9E-CBC1-CB31-D654-E186C06F74A9}"/>
                </a:ext>
              </a:extLst>
            </p:cNvPr>
            <p:cNvSpPr/>
            <p:nvPr/>
          </p:nvSpPr>
          <p:spPr>
            <a:xfrm>
              <a:off x="5595746" y="3708894"/>
              <a:ext cx="59362" cy="15335"/>
            </a:xfrm>
            <a:custGeom>
              <a:avLst/>
              <a:gdLst/>
              <a:ahLst/>
              <a:cxnLst/>
              <a:rect l="l" t="t" r="r" b="b"/>
              <a:pathLst>
                <a:path w="240" h="62" extrusionOk="0">
                  <a:moveTo>
                    <a:pt x="206" y="0"/>
                  </a:moveTo>
                  <a:lnTo>
                    <a:pt x="206" y="0"/>
                  </a:lnTo>
                  <a:cubicBezTo>
                    <a:pt x="33" y="0"/>
                    <a:pt x="33" y="0"/>
                    <a:pt x="33" y="0"/>
                  </a:cubicBezTo>
                  <a:cubicBezTo>
                    <a:pt x="15" y="0"/>
                    <a:pt x="0" y="11"/>
                    <a:pt x="0" y="26"/>
                  </a:cubicBezTo>
                  <a:cubicBezTo>
                    <a:pt x="-3" y="44"/>
                    <a:pt x="12" y="62"/>
                    <a:pt x="30" y="62"/>
                  </a:cubicBezTo>
                  <a:cubicBezTo>
                    <a:pt x="206" y="62"/>
                    <a:pt x="206" y="62"/>
                    <a:pt x="206" y="62"/>
                  </a:cubicBezTo>
                  <a:cubicBezTo>
                    <a:pt x="228" y="62"/>
                    <a:pt x="242" y="44"/>
                    <a:pt x="239" y="26"/>
                  </a:cubicBezTo>
                  <a:cubicBezTo>
                    <a:pt x="239" y="11"/>
                    <a:pt x="224" y="0"/>
                    <a:pt x="206"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 name="Google Shape;492;p35">
              <a:extLst>
                <a:ext uri="{FF2B5EF4-FFF2-40B4-BE49-F238E27FC236}">
                  <a16:creationId xmlns:a16="http://schemas.microsoft.com/office/drawing/2014/main" id="{024E52A2-8BA8-4E38-F847-2798B2D3DBD5}"/>
                </a:ext>
              </a:extLst>
            </p:cNvPr>
            <p:cNvSpPr/>
            <p:nvPr/>
          </p:nvSpPr>
          <p:spPr>
            <a:xfrm>
              <a:off x="5538610" y="3740801"/>
              <a:ext cx="80880" cy="16077"/>
            </a:xfrm>
            <a:custGeom>
              <a:avLst/>
              <a:gdLst/>
              <a:ahLst/>
              <a:cxnLst/>
              <a:rect l="l" t="t" r="r" b="b"/>
              <a:pathLst>
                <a:path w="327" h="65" extrusionOk="0">
                  <a:moveTo>
                    <a:pt x="294" y="0"/>
                  </a:moveTo>
                  <a:lnTo>
                    <a:pt x="294" y="0"/>
                  </a:lnTo>
                  <a:cubicBezTo>
                    <a:pt x="33" y="0"/>
                    <a:pt x="33" y="0"/>
                    <a:pt x="33" y="0"/>
                  </a:cubicBezTo>
                  <a:cubicBezTo>
                    <a:pt x="15" y="0"/>
                    <a:pt x="4" y="14"/>
                    <a:pt x="0" y="29"/>
                  </a:cubicBezTo>
                  <a:cubicBezTo>
                    <a:pt x="-3" y="47"/>
                    <a:pt x="11" y="65"/>
                    <a:pt x="33" y="65"/>
                  </a:cubicBezTo>
                  <a:cubicBezTo>
                    <a:pt x="294" y="65"/>
                    <a:pt x="294" y="65"/>
                    <a:pt x="294" y="65"/>
                  </a:cubicBezTo>
                  <a:cubicBezTo>
                    <a:pt x="308" y="65"/>
                    <a:pt x="323" y="51"/>
                    <a:pt x="327" y="36"/>
                  </a:cubicBezTo>
                  <a:cubicBezTo>
                    <a:pt x="327" y="18"/>
                    <a:pt x="312" y="0"/>
                    <a:pt x="294"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497" name="Google Shape;438;p35">
            <a:extLst>
              <a:ext uri="{FF2B5EF4-FFF2-40B4-BE49-F238E27FC236}">
                <a16:creationId xmlns:a16="http://schemas.microsoft.com/office/drawing/2014/main" id="{1B6FD1CA-1E15-9E4C-B191-63ADF555C6F2}"/>
              </a:ext>
            </a:extLst>
          </p:cNvPr>
          <p:cNvSpPr txBox="1">
            <a:spLocks/>
          </p:cNvSpPr>
          <p:nvPr/>
        </p:nvSpPr>
        <p:spPr>
          <a:xfrm>
            <a:off x="3170619" y="1597927"/>
            <a:ext cx="4661400" cy="4713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r>
              <a:rPr lang="en-US" dirty="0"/>
              <a:t>A Python library for key-phrase extraction.</a:t>
            </a:r>
          </a:p>
        </p:txBody>
      </p:sp>
      <p:sp>
        <p:nvSpPr>
          <p:cNvPr id="498" name="Google Shape;438;p35">
            <a:extLst>
              <a:ext uri="{FF2B5EF4-FFF2-40B4-BE49-F238E27FC236}">
                <a16:creationId xmlns:a16="http://schemas.microsoft.com/office/drawing/2014/main" id="{DE653AEC-99AF-6A58-CDE0-606B9547A2C7}"/>
              </a:ext>
            </a:extLst>
          </p:cNvPr>
          <p:cNvSpPr txBox="1">
            <a:spLocks/>
          </p:cNvSpPr>
          <p:nvPr/>
        </p:nvSpPr>
        <p:spPr>
          <a:xfrm>
            <a:off x="3170619" y="2206456"/>
            <a:ext cx="4661400" cy="4713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r>
              <a:rPr lang="en-US" dirty="0"/>
              <a:t>An open-source NLP library used for text processing, including tokenization, POS tagging, and dependency parsing.</a:t>
            </a:r>
          </a:p>
        </p:txBody>
      </p:sp>
      <p:sp>
        <p:nvSpPr>
          <p:cNvPr id="499" name="Google Shape;438;p35">
            <a:extLst>
              <a:ext uri="{FF2B5EF4-FFF2-40B4-BE49-F238E27FC236}">
                <a16:creationId xmlns:a16="http://schemas.microsoft.com/office/drawing/2014/main" id="{ABF663D2-AB15-FE63-3FF7-A26F0A3D65A4}"/>
              </a:ext>
            </a:extLst>
          </p:cNvPr>
          <p:cNvSpPr txBox="1">
            <a:spLocks/>
          </p:cNvSpPr>
          <p:nvPr/>
        </p:nvSpPr>
        <p:spPr>
          <a:xfrm>
            <a:off x="3170619" y="2774618"/>
            <a:ext cx="4661400" cy="4713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r>
              <a:rPr lang="en-US" dirty="0"/>
              <a:t>A library for BERT-based extractive text summarization.</a:t>
            </a:r>
          </a:p>
        </p:txBody>
      </p:sp>
      <p:sp>
        <p:nvSpPr>
          <p:cNvPr id="500" name="Google Shape;438;p35">
            <a:extLst>
              <a:ext uri="{FF2B5EF4-FFF2-40B4-BE49-F238E27FC236}">
                <a16:creationId xmlns:a16="http://schemas.microsoft.com/office/drawing/2014/main" id="{6F099792-35F2-B315-3A34-ED28E9BFF43C}"/>
              </a:ext>
            </a:extLst>
          </p:cNvPr>
          <p:cNvSpPr txBox="1">
            <a:spLocks/>
          </p:cNvSpPr>
          <p:nvPr/>
        </p:nvSpPr>
        <p:spPr>
          <a:xfrm>
            <a:off x="3170619" y="3439212"/>
            <a:ext cx="4661400" cy="4713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r>
              <a:rPr lang="en-US" dirty="0"/>
              <a:t>The Natural Language Toolkit, providing various NLP functionalities such as tokenization, stemming, and word sense disambiguation.</a:t>
            </a:r>
          </a:p>
        </p:txBody>
      </p:sp>
      <p:sp>
        <p:nvSpPr>
          <p:cNvPr id="501" name="Google Shape;438;p35">
            <a:extLst>
              <a:ext uri="{FF2B5EF4-FFF2-40B4-BE49-F238E27FC236}">
                <a16:creationId xmlns:a16="http://schemas.microsoft.com/office/drawing/2014/main" id="{13C2A6FF-528C-598A-43D7-199B17FE10A1}"/>
              </a:ext>
            </a:extLst>
          </p:cNvPr>
          <p:cNvSpPr txBox="1">
            <a:spLocks/>
          </p:cNvSpPr>
          <p:nvPr/>
        </p:nvSpPr>
        <p:spPr>
          <a:xfrm>
            <a:off x="3170619" y="4125966"/>
            <a:ext cx="4661400" cy="4713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r>
              <a:rPr lang="en-US" dirty="0"/>
              <a:t>A Python library for Word Sense Disambiguation (WSD), which can be useful for semantic analysis tasks.</a:t>
            </a:r>
          </a:p>
        </p:txBody>
      </p:sp>
      <p:grpSp>
        <p:nvGrpSpPr>
          <p:cNvPr id="502" name="Google Shape;465;p35">
            <a:extLst>
              <a:ext uri="{FF2B5EF4-FFF2-40B4-BE49-F238E27FC236}">
                <a16:creationId xmlns:a16="http://schemas.microsoft.com/office/drawing/2014/main" id="{CD22432A-376B-3FFD-3F77-CF7D96998401}"/>
              </a:ext>
            </a:extLst>
          </p:cNvPr>
          <p:cNvGrpSpPr/>
          <p:nvPr/>
        </p:nvGrpSpPr>
        <p:grpSpPr>
          <a:xfrm>
            <a:off x="1210484" y="1069216"/>
            <a:ext cx="416704" cy="361014"/>
            <a:chOff x="5360030" y="3399718"/>
            <a:chExt cx="512736" cy="535986"/>
          </a:xfrm>
        </p:grpSpPr>
        <p:sp>
          <p:nvSpPr>
            <p:cNvPr id="503" name="Google Shape;466;p35">
              <a:extLst>
                <a:ext uri="{FF2B5EF4-FFF2-40B4-BE49-F238E27FC236}">
                  <a16:creationId xmlns:a16="http://schemas.microsoft.com/office/drawing/2014/main" id="{CD66C529-BF82-691B-4DC3-FC0C4BE7D183}"/>
                </a:ext>
              </a:extLst>
            </p:cNvPr>
            <p:cNvSpPr/>
            <p:nvPr/>
          </p:nvSpPr>
          <p:spPr>
            <a:xfrm>
              <a:off x="5360030" y="3399718"/>
              <a:ext cx="512736" cy="535986"/>
            </a:xfrm>
            <a:custGeom>
              <a:avLst/>
              <a:gdLst/>
              <a:ahLst/>
              <a:cxnLst/>
              <a:rect l="l" t="t" r="r" b="b"/>
              <a:pathLst>
                <a:path w="2073" h="2167" extrusionOk="0">
                  <a:moveTo>
                    <a:pt x="2061" y="1727"/>
                  </a:moveTo>
                  <a:lnTo>
                    <a:pt x="2061" y="1727"/>
                  </a:lnTo>
                  <a:cubicBezTo>
                    <a:pt x="1973" y="1672"/>
                    <a:pt x="1973" y="1672"/>
                    <a:pt x="1973" y="1672"/>
                  </a:cubicBezTo>
                  <a:cubicBezTo>
                    <a:pt x="1977" y="1650"/>
                    <a:pt x="1977" y="1628"/>
                    <a:pt x="1973" y="1602"/>
                  </a:cubicBezTo>
                  <a:cubicBezTo>
                    <a:pt x="2061" y="1547"/>
                    <a:pt x="2061" y="1547"/>
                    <a:pt x="2061" y="1547"/>
                  </a:cubicBezTo>
                  <a:cubicBezTo>
                    <a:pt x="2072" y="1540"/>
                    <a:pt x="2075" y="1525"/>
                    <a:pt x="2072" y="1511"/>
                  </a:cubicBezTo>
                  <a:cubicBezTo>
                    <a:pt x="2061" y="1470"/>
                    <a:pt x="2046" y="1433"/>
                    <a:pt x="2024" y="1397"/>
                  </a:cubicBezTo>
                  <a:cubicBezTo>
                    <a:pt x="2020" y="1386"/>
                    <a:pt x="2006" y="1379"/>
                    <a:pt x="1991" y="1382"/>
                  </a:cubicBezTo>
                  <a:cubicBezTo>
                    <a:pt x="1892" y="1400"/>
                    <a:pt x="1892" y="1400"/>
                    <a:pt x="1892" y="1400"/>
                  </a:cubicBezTo>
                  <a:cubicBezTo>
                    <a:pt x="1877" y="1386"/>
                    <a:pt x="1859" y="1367"/>
                    <a:pt x="1845" y="1353"/>
                  </a:cubicBezTo>
                  <a:cubicBezTo>
                    <a:pt x="1863" y="1254"/>
                    <a:pt x="1863" y="1254"/>
                    <a:pt x="1863" y="1254"/>
                  </a:cubicBezTo>
                  <a:cubicBezTo>
                    <a:pt x="1866" y="1239"/>
                    <a:pt x="1859" y="1228"/>
                    <a:pt x="1848" y="1221"/>
                  </a:cubicBezTo>
                  <a:cubicBezTo>
                    <a:pt x="1811" y="1199"/>
                    <a:pt x="1775" y="1184"/>
                    <a:pt x="1734" y="1173"/>
                  </a:cubicBezTo>
                  <a:cubicBezTo>
                    <a:pt x="1720" y="1169"/>
                    <a:pt x="1705" y="1173"/>
                    <a:pt x="1698" y="1184"/>
                  </a:cubicBezTo>
                  <a:cubicBezTo>
                    <a:pt x="1643" y="1272"/>
                    <a:pt x="1643" y="1272"/>
                    <a:pt x="1643" y="1272"/>
                  </a:cubicBezTo>
                  <a:cubicBezTo>
                    <a:pt x="1621" y="1268"/>
                    <a:pt x="1595" y="1268"/>
                    <a:pt x="1573" y="1272"/>
                  </a:cubicBezTo>
                  <a:cubicBezTo>
                    <a:pt x="1573" y="1268"/>
                    <a:pt x="1573" y="1268"/>
                    <a:pt x="1573" y="1268"/>
                  </a:cubicBezTo>
                  <a:cubicBezTo>
                    <a:pt x="1573" y="1265"/>
                    <a:pt x="1573" y="1316"/>
                    <a:pt x="1573" y="480"/>
                  </a:cubicBezTo>
                  <a:cubicBezTo>
                    <a:pt x="1573" y="432"/>
                    <a:pt x="1537" y="396"/>
                    <a:pt x="1489" y="396"/>
                  </a:cubicBezTo>
                  <a:cubicBezTo>
                    <a:pt x="1313" y="396"/>
                    <a:pt x="1313" y="396"/>
                    <a:pt x="1313" y="396"/>
                  </a:cubicBezTo>
                  <a:cubicBezTo>
                    <a:pt x="1313" y="33"/>
                    <a:pt x="1313" y="33"/>
                    <a:pt x="1313" y="33"/>
                  </a:cubicBezTo>
                  <a:cubicBezTo>
                    <a:pt x="1313" y="15"/>
                    <a:pt x="1298" y="0"/>
                    <a:pt x="1280" y="0"/>
                  </a:cubicBezTo>
                  <a:cubicBezTo>
                    <a:pt x="293" y="0"/>
                    <a:pt x="293" y="0"/>
                    <a:pt x="293" y="0"/>
                  </a:cubicBezTo>
                  <a:cubicBezTo>
                    <a:pt x="275" y="0"/>
                    <a:pt x="261" y="15"/>
                    <a:pt x="261" y="33"/>
                  </a:cubicBezTo>
                  <a:cubicBezTo>
                    <a:pt x="261" y="396"/>
                    <a:pt x="261" y="396"/>
                    <a:pt x="261" y="396"/>
                  </a:cubicBezTo>
                  <a:cubicBezTo>
                    <a:pt x="88" y="396"/>
                    <a:pt x="88" y="396"/>
                    <a:pt x="88" y="396"/>
                  </a:cubicBezTo>
                  <a:cubicBezTo>
                    <a:pt x="41" y="396"/>
                    <a:pt x="0" y="432"/>
                    <a:pt x="0" y="480"/>
                  </a:cubicBezTo>
                  <a:cubicBezTo>
                    <a:pt x="0" y="1686"/>
                    <a:pt x="0" y="1686"/>
                    <a:pt x="0" y="1686"/>
                  </a:cubicBezTo>
                  <a:cubicBezTo>
                    <a:pt x="0" y="1734"/>
                    <a:pt x="41" y="1774"/>
                    <a:pt x="88" y="1774"/>
                  </a:cubicBezTo>
                  <a:cubicBezTo>
                    <a:pt x="528" y="1774"/>
                    <a:pt x="528" y="1774"/>
                    <a:pt x="528" y="1774"/>
                  </a:cubicBezTo>
                  <a:cubicBezTo>
                    <a:pt x="495" y="1972"/>
                    <a:pt x="495" y="1972"/>
                    <a:pt x="495" y="1972"/>
                  </a:cubicBezTo>
                  <a:cubicBezTo>
                    <a:pt x="429" y="1972"/>
                    <a:pt x="429" y="1972"/>
                    <a:pt x="429" y="1972"/>
                  </a:cubicBezTo>
                  <a:cubicBezTo>
                    <a:pt x="396" y="1972"/>
                    <a:pt x="367" y="1998"/>
                    <a:pt x="367" y="2035"/>
                  </a:cubicBezTo>
                  <a:cubicBezTo>
                    <a:pt x="367" y="2133"/>
                    <a:pt x="367" y="2133"/>
                    <a:pt x="367" y="2133"/>
                  </a:cubicBezTo>
                  <a:cubicBezTo>
                    <a:pt x="367" y="2152"/>
                    <a:pt x="381" y="2167"/>
                    <a:pt x="400" y="2167"/>
                  </a:cubicBezTo>
                  <a:cubicBezTo>
                    <a:pt x="561" y="2167"/>
                    <a:pt x="561" y="2167"/>
                    <a:pt x="561" y="2167"/>
                  </a:cubicBezTo>
                  <a:cubicBezTo>
                    <a:pt x="565" y="2167"/>
                    <a:pt x="572" y="2163"/>
                    <a:pt x="572" y="2159"/>
                  </a:cubicBezTo>
                  <a:cubicBezTo>
                    <a:pt x="598" y="2133"/>
                    <a:pt x="579" y="2104"/>
                    <a:pt x="554" y="2104"/>
                  </a:cubicBezTo>
                  <a:cubicBezTo>
                    <a:pt x="437" y="2104"/>
                    <a:pt x="437" y="2104"/>
                    <a:pt x="437" y="2104"/>
                  </a:cubicBezTo>
                  <a:cubicBezTo>
                    <a:pt x="437" y="2035"/>
                    <a:pt x="437" y="2035"/>
                    <a:pt x="437" y="2035"/>
                  </a:cubicBezTo>
                  <a:cubicBezTo>
                    <a:pt x="1141" y="2035"/>
                    <a:pt x="1141" y="2035"/>
                    <a:pt x="1141" y="2035"/>
                  </a:cubicBezTo>
                  <a:cubicBezTo>
                    <a:pt x="1141" y="2104"/>
                    <a:pt x="1141" y="2104"/>
                    <a:pt x="1141" y="2104"/>
                  </a:cubicBezTo>
                  <a:cubicBezTo>
                    <a:pt x="693" y="2104"/>
                    <a:pt x="693" y="2104"/>
                    <a:pt x="693" y="2104"/>
                  </a:cubicBezTo>
                  <a:cubicBezTo>
                    <a:pt x="678" y="2104"/>
                    <a:pt x="664" y="2115"/>
                    <a:pt x="660" y="2130"/>
                  </a:cubicBezTo>
                  <a:cubicBezTo>
                    <a:pt x="660" y="2148"/>
                    <a:pt x="675" y="2167"/>
                    <a:pt x="693" y="2167"/>
                  </a:cubicBezTo>
                  <a:cubicBezTo>
                    <a:pt x="1144" y="2167"/>
                    <a:pt x="1144" y="2167"/>
                    <a:pt x="1144" y="2167"/>
                  </a:cubicBezTo>
                  <a:cubicBezTo>
                    <a:pt x="1177" y="2167"/>
                    <a:pt x="1206" y="2137"/>
                    <a:pt x="1206" y="2104"/>
                  </a:cubicBezTo>
                  <a:cubicBezTo>
                    <a:pt x="1206" y="2035"/>
                    <a:pt x="1206" y="2035"/>
                    <a:pt x="1206" y="2035"/>
                  </a:cubicBezTo>
                  <a:cubicBezTo>
                    <a:pt x="1206" y="1998"/>
                    <a:pt x="1177" y="1972"/>
                    <a:pt x="1144" y="1972"/>
                  </a:cubicBezTo>
                  <a:cubicBezTo>
                    <a:pt x="1078" y="1972"/>
                    <a:pt x="1078" y="1972"/>
                    <a:pt x="1078" y="1972"/>
                  </a:cubicBezTo>
                  <a:cubicBezTo>
                    <a:pt x="1045" y="1774"/>
                    <a:pt x="1045" y="1774"/>
                    <a:pt x="1045" y="1774"/>
                  </a:cubicBezTo>
                  <a:cubicBezTo>
                    <a:pt x="1148" y="1774"/>
                    <a:pt x="1148" y="1774"/>
                    <a:pt x="1148" y="1774"/>
                  </a:cubicBezTo>
                  <a:cubicBezTo>
                    <a:pt x="1155" y="1807"/>
                    <a:pt x="1170" y="1844"/>
                    <a:pt x="1192" y="1877"/>
                  </a:cubicBezTo>
                  <a:cubicBezTo>
                    <a:pt x="1195" y="1888"/>
                    <a:pt x="1210" y="1895"/>
                    <a:pt x="1225" y="1892"/>
                  </a:cubicBezTo>
                  <a:cubicBezTo>
                    <a:pt x="1324" y="1873"/>
                    <a:pt x="1324" y="1873"/>
                    <a:pt x="1324" y="1873"/>
                  </a:cubicBezTo>
                  <a:cubicBezTo>
                    <a:pt x="1338" y="1888"/>
                    <a:pt x="1357" y="1906"/>
                    <a:pt x="1371" y="1921"/>
                  </a:cubicBezTo>
                  <a:cubicBezTo>
                    <a:pt x="1353" y="2020"/>
                    <a:pt x="1353" y="2020"/>
                    <a:pt x="1353" y="2020"/>
                  </a:cubicBezTo>
                  <a:cubicBezTo>
                    <a:pt x="1349" y="2035"/>
                    <a:pt x="1357" y="2049"/>
                    <a:pt x="1368" y="2053"/>
                  </a:cubicBezTo>
                  <a:cubicBezTo>
                    <a:pt x="1412" y="2079"/>
                    <a:pt x="1474" y="2104"/>
                    <a:pt x="1489" y="2104"/>
                  </a:cubicBezTo>
                  <a:cubicBezTo>
                    <a:pt x="1500" y="2104"/>
                    <a:pt x="1511" y="2097"/>
                    <a:pt x="1518" y="2089"/>
                  </a:cubicBezTo>
                  <a:cubicBezTo>
                    <a:pt x="1573" y="2001"/>
                    <a:pt x="1573" y="2001"/>
                    <a:pt x="1573" y="2001"/>
                  </a:cubicBezTo>
                  <a:cubicBezTo>
                    <a:pt x="1595" y="2005"/>
                    <a:pt x="1621" y="2005"/>
                    <a:pt x="1643" y="2001"/>
                  </a:cubicBezTo>
                  <a:cubicBezTo>
                    <a:pt x="1698" y="2089"/>
                    <a:pt x="1698" y="2089"/>
                    <a:pt x="1698" y="2089"/>
                  </a:cubicBezTo>
                  <a:cubicBezTo>
                    <a:pt x="1705" y="2101"/>
                    <a:pt x="1720" y="2104"/>
                    <a:pt x="1734" y="2101"/>
                  </a:cubicBezTo>
                  <a:cubicBezTo>
                    <a:pt x="1775" y="2089"/>
                    <a:pt x="1811" y="2075"/>
                    <a:pt x="1848" y="2053"/>
                  </a:cubicBezTo>
                  <a:cubicBezTo>
                    <a:pt x="1859" y="2049"/>
                    <a:pt x="1866" y="2035"/>
                    <a:pt x="1863" y="2020"/>
                  </a:cubicBezTo>
                  <a:cubicBezTo>
                    <a:pt x="1845" y="1921"/>
                    <a:pt x="1845" y="1921"/>
                    <a:pt x="1845" y="1921"/>
                  </a:cubicBezTo>
                  <a:cubicBezTo>
                    <a:pt x="1859" y="1906"/>
                    <a:pt x="1877" y="1888"/>
                    <a:pt x="1892" y="1873"/>
                  </a:cubicBezTo>
                  <a:cubicBezTo>
                    <a:pt x="1991" y="1892"/>
                    <a:pt x="1991" y="1892"/>
                    <a:pt x="1991" y="1892"/>
                  </a:cubicBezTo>
                  <a:cubicBezTo>
                    <a:pt x="2006" y="1895"/>
                    <a:pt x="2020" y="1888"/>
                    <a:pt x="2024" y="1877"/>
                  </a:cubicBezTo>
                  <a:cubicBezTo>
                    <a:pt x="2046" y="1840"/>
                    <a:pt x="2061" y="1804"/>
                    <a:pt x="2072" y="1763"/>
                  </a:cubicBezTo>
                  <a:cubicBezTo>
                    <a:pt x="2075" y="1749"/>
                    <a:pt x="2072" y="1738"/>
                    <a:pt x="2061" y="1727"/>
                  </a:cubicBezTo>
                  <a:moveTo>
                    <a:pt x="1485" y="458"/>
                  </a:moveTo>
                  <a:lnTo>
                    <a:pt x="1485" y="458"/>
                  </a:lnTo>
                  <a:cubicBezTo>
                    <a:pt x="1500" y="458"/>
                    <a:pt x="1511" y="469"/>
                    <a:pt x="1511" y="480"/>
                  </a:cubicBezTo>
                  <a:cubicBezTo>
                    <a:pt x="1511" y="1177"/>
                    <a:pt x="1511" y="1177"/>
                    <a:pt x="1511" y="1177"/>
                  </a:cubicBezTo>
                  <a:cubicBezTo>
                    <a:pt x="1503" y="1169"/>
                    <a:pt x="1493" y="1169"/>
                    <a:pt x="1481" y="1169"/>
                  </a:cubicBezTo>
                  <a:cubicBezTo>
                    <a:pt x="1467" y="1173"/>
                    <a:pt x="1456" y="1180"/>
                    <a:pt x="1441" y="1184"/>
                  </a:cubicBezTo>
                  <a:cubicBezTo>
                    <a:pt x="1441" y="557"/>
                    <a:pt x="1441" y="557"/>
                    <a:pt x="1441" y="557"/>
                  </a:cubicBezTo>
                  <a:cubicBezTo>
                    <a:pt x="1441" y="539"/>
                    <a:pt x="1426" y="524"/>
                    <a:pt x="1412" y="524"/>
                  </a:cubicBezTo>
                  <a:cubicBezTo>
                    <a:pt x="1313" y="524"/>
                    <a:pt x="1313" y="524"/>
                    <a:pt x="1313" y="524"/>
                  </a:cubicBezTo>
                  <a:cubicBezTo>
                    <a:pt x="1313" y="458"/>
                    <a:pt x="1313" y="458"/>
                    <a:pt x="1313" y="458"/>
                  </a:cubicBezTo>
                  <a:lnTo>
                    <a:pt x="1485" y="458"/>
                  </a:lnTo>
                  <a:moveTo>
                    <a:pt x="1353" y="1250"/>
                  </a:moveTo>
                  <a:lnTo>
                    <a:pt x="1353" y="1250"/>
                  </a:lnTo>
                  <a:cubicBezTo>
                    <a:pt x="1371" y="1353"/>
                    <a:pt x="1371" y="1353"/>
                    <a:pt x="1371" y="1353"/>
                  </a:cubicBezTo>
                  <a:cubicBezTo>
                    <a:pt x="1357" y="1367"/>
                    <a:pt x="1338" y="1382"/>
                    <a:pt x="1324" y="1400"/>
                  </a:cubicBezTo>
                  <a:cubicBezTo>
                    <a:pt x="1313" y="1397"/>
                    <a:pt x="1313" y="1397"/>
                    <a:pt x="1313" y="1397"/>
                  </a:cubicBezTo>
                  <a:cubicBezTo>
                    <a:pt x="1313" y="590"/>
                    <a:pt x="1313" y="590"/>
                    <a:pt x="1313" y="590"/>
                  </a:cubicBezTo>
                  <a:cubicBezTo>
                    <a:pt x="1379" y="590"/>
                    <a:pt x="1379" y="590"/>
                    <a:pt x="1379" y="590"/>
                  </a:cubicBezTo>
                  <a:cubicBezTo>
                    <a:pt x="1379" y="1213"/>
                    <a:pt x="1379" y="1213"/>
                    <a:pt x="1379" y="1213"/>
                  </a:cubicBezTo>
                  <a:cubicBezTo>
                    <a:pt x="1375" y="1213"/>
                    <a:pt x="1371" y="1217"/>
                    <a:pt x="1368" y="1217"/>
                  </a:cubicBezTo>
                  <a:cubicBezTo>
                    <a:pt x="1357" y="1224"/>
                    <a:pt x="1349" y="1239"/>
                    <a:pt x="1353" y="1250"/>
                  </a:cubicBezTo>
                  <a:moveTo>
                    <a:pt x="1159" y="1547"/>
                  </a:moveTo>
                  <a:lnTo>
                    <a:pt x="1159" y="1547"/>
                  </a:lnTo>
                  <a:cubicBezTo>
                    <a:pt x="1203" y="1580"/>
                    <a:pt x="1203" y="1580"/>
                    <a:pt x="1203" y="1580"/>
                  </a:cubicBezTo>
                  <a:cubicBezTo>
                    <a:pt x="657" y="1580"/>
                    <a:pt x="657" y="1580"/>
                    <a:pt x="657" y="1580"/>
                  </a:cubicBezTo>
                  <a:cubicBezTo>
                    <a:pt x="657" y="330"/>
                    <a:pt x="657" y="330"/>
                    <a:pt x="657" y="330"/>
                  </a:cubicBezTo>
                  <a:cubicBezTo>
                    <a:pt x="1247" y="330"/>
                    <a:pt x="1247" y="330"/>
                    <a:pt x="1247" y="330"/>
                  </a:cubicBezTo>
                  <a:cubicBezTo>
                    <a:pt x="1247" y="1389"/>
                    <a:pt x="1247" y="1389"/>
                    <a:pt x="1247" y="1389"/>
                  </a:cubicBezTo>
                  <a:cubicBezTo>
                    <a:pt x="1225" y="1382"/>
                    <a:pt x="1225" y="1382"/>
                    <a:pt x="1225" y="1382"/>
                  </a:cubicBezTo>
                  <a:cubicBezTo>
                    <a:pt x="1210" y="1382"/>
                    <a:pt x="1199" y="1386"/>
                    <a:pt x="1192" y="1397"/>
                  </a:cubicBezTo>
                  <a:cubicBezTo>
                    <a:pt x="1170" y="1433"/>
                    <a:pt x="1155" y="1474"/>
                    <a:pt x="1144" y="1511"/>
                  </a:cubicBezTo>
                  <a:cubicBezTo>
                    <a:pt x="1141" y="1525"/>
                    <a:pt x="1144" y="1540"/>
                    <a:pt x="1159" y="1547"/>
                  </a:cubicBezTo>
                  <a:moveTo>
                    <a:pt x="326" y="330"/>
                  </a:moveTo>
                  <a:lnTo>
                    <a:pt x="326" y="330"/>
                  </a:lnTo>
                  <a:cubicBezTo>
                    <a:pt x="590" y="330"/>
                    <a:pt x="590" y="330"/>
                    <a:pt x="590" y="330"/>
                  </a:cubicBezTo>
                  <a:cubicBezTo>
                    <a:pt x="590" y="1580"/>
                    <a:pt x="590" y="1580"/>
                    <a:pt x="590" y="1580"/>
                  </a:cubicBezTo>
                  <a:cubicBezTo>
                    <a:pt x="326" y="1580"/>
                    <a:pt x="326" y="1580"/>
                    <a:pt x="326" y="1580"/>
                  </a:cubicBezTo>
                  <a:lnTo>
                    <a:pt x="326" y="330"/>
                  </a:lnTo>
                  <a:moveTo>
                    <a:pt x="1247" y="70"/>
                  </a:moveTo>
                  <a:lnTo>
                    <a:pt x="1247" y="70"/>
                  </a:lnTo>
                  <a:cubicBezTo>
                    <a:pt x="1247" y="267"/>
                    <a:pt x="1247" y="267"/>
                    <a:pt x="1247" y="267"/>
                  </a:cubicBezTo>
                  <a:cubicBezTo>
                    <a:pt x="326" y="267"/>
                    <a:pt x="326" y="267"/>
                    <a:pt x="326" y="267"/>
                  </a:cubicBezTo>
                  <a:cubicBezTo>
                    <a:pt x="326" y="70"/>
                    <a:pt x="326" y="70"/>
                    <a:pt x="326" y="70"/>
                  </a:cubicBezTo>
                  <a:lnTo>
                    <a:pt x="1247" y="70"/>
                  </a:lnTo>
                  <a:moveTo>
                    <a:pt x="62" y="1686"/>
                  </a:moveTo>
                  <a:lnTo>
                    <a:pt x="62" y="1686"/>
                  </a:lnTo>
                  <a:cubicBezTo>
                    <a:pt x="62" y="480"/>
                    <a:pt x="62" y="480"/>
                    <a:pt x="62" y="480"/>
                  </a:cubicBezTo>
                  <a:cubicBezTo>
                    <a:pt x="62" y="469"/>
                    <a:pt x="73" y="458"/>
                    <a:pt x="88" y="458"/>
                  </a:cubicBezTo>
                  <a:cubicBezTo>
                    <a:pt x="261" y="458"/>
                    <a:pt x="261" y="458"/>
                    <a:pt x="261" y="458"/>
                  </a:cubicBezTo>
                  <a:cubicBezTo>
                    <a:pt x="261" y="524"/>
                    <a:pt x="261" y="524"/>
                    <a:pt x="261" y="524"/>
                  </a:cubicBezTo>
                  <a:cubicBezTo>
                    <a:pt x="161" y="524"/>
                    <a:pt x="161" y="524"/>
                    <a:pt x="161" y="524"/>
                  </a:cubicBezTo>
                  <a:cubicBezTo>
                    <a:pt x="147" y="524"/>
                    <a:pt x="132" y="539"/>
                    <a:pt x="132" y="557"/>
                  </a:cubicBezTo>
                  <a:cubicBezTo>
                    <a:pt x="132" y="719"/>
                    <a:pt x="132" y="719"/>
                    <a:pt x="132" y="719"/>
                  </a:cubicBezTo>
                  <a:cubicBezTo>
                    <a:pt x="132" y="733"/>
                    <a:pt x="143" y="748"/>
                    <a:pt x="158" y="751"/>
                  </a:cubicBezTo>
                  <a:cubicBezTo>
                    <a:pt x="180" y="755"/>
                    <a:pt x="194" y="740"/>
                    <a:pt x="194" y="719"/>
                  </a:cubicBezTo>
                  <a:cubicBezTo>
                    <a:pt x="194" y="594"/>
                    <a:pt x="194" y="594"/>
                    <a:pt x="194" y="594"/>
                  </a:cubicBezTo>
                  <a:cubicBezTo>
                    <a:pt x="261" y="594"/>
                    <a:pt x="261" y="594"/>
                    <a:pt x="261" y="594"/>
                  </a:cubicBezTo>
                  <a:cubicBezTo>
                    <a:pt x="261" y="1580"/>
                    <a:pt x="261" y="1580"/>
                    <a:pt x="261" y="1580"/>
                  </a:cubicBezTo>
                  <a:cubicBezTo>
                    <a:pt x="194" y="1580"/>
                    <a:pt x="194" y="1580"/>
                    <a:pt x="194" y="1580"/>
                  </a:cubicBezTo>
                  <a:cubicBezTo>
                    <a:pt x="194" y="858"/>
                    <a:pt x="194" y="858"/>
                    <a:pt x="194" y="858"/>
                  </a:cubicBezTo>
                  <a:cubicBezTo>
                    <a:pt x="194" y="843"/>
                    <a:pt x="183" y="828"/>
                    <a:pt x="165" y="828"/>
                  </a:cubicBezTo>
                  <a:cubicBezTo>
                    <a:pt x="147" y="825"/>
                    <a:pt x="132" y="839"/>
                    <a:pt x="132" y="858"/>
                  </a:cubicBezTo>
                  <a:cubicBezTo>
                    <a:pt x="132" y="1609"/>
                    <a:pt x="132" y="1609"/>
                    <a:pt x="132" y="1609"/>
                  </a:cubicBezTo>
                  <a:cubicBezTo>
                    <a:pt x="132" y="1628"/>
                    <a:pt x="147" y="1642"/>
                    <a:pt x="161" y="1642"/>
                  </a:cubicBezTo>
                  <a:cubicBezTo>
                    <a:pt x="1236" y="1642"/>
                    <a:pt x="1236" y="1642"/>
                    <a:pt x="1236" y="1642"/>
                  </a:cubicBezTo>
                  <a:cubicBezTo>
                    <a:pt x="1236" y="1653"/>
                    <a:pt x="1236" y="1661"/>
                    <a:pt x="1239" y="1672"/>
                  </a:cubicBezTo>
                  <a:cubicBezTo>
                    <a:pt x="1181" y="1712"/>
                    <a:pt x="1181" y="1712"/>
                    <a:pt x="1181" y="1712"/>
                  </a:cubicBezTo>
                  <a:cubicBezTo>
                    <a:pt x="1173" y="1708"/>
                    <a:pt x="1247" y="1708"/>
                    <a:pt x="88" y="1708"/>
                  </a:cubicBezTo>
                  <a:cubicBezTo>
                    <a:pt x="73" y="1708"/>
                    <a:pt x="62" y="1701"/>
                    <a:pt x="62" y="1686"/>
                  </a:cubicBezTo>
                  <a:moveTo>
                    <a:pt x="1009" y="1972"/>
                  </a:moveTo>
                  <a:lnTo>
                    <a:pt x="1009" y="1972"/>
                  </a:lnTo>
                  <a:cubicBezTo>
                    <a:pt x="565" y="1972"/>
                    <a:pt x="565" y="1972"/>
                    <a:pt x="565" y="1972"/>
                  </a:cubicBezTo>
                  <a:cubicBezTo>
                    <a:pt x="598" y="1774"/>
                    <a:pt x="598" y="1774"/>
                    <a:pt x="598" y="1774"/>
                  </a:cubicBezTo>
                  <a:cubicBezTo>
                    <a:pt x="975" y="1774"/>
                    <a:pt x="975" y="1774"/>
                    <a:pt x="975" y="1774"/>
                  </a:cubicBezTo>
                  <a:lnTo>
                    <a:pt x="1009" y="1972"/>
                  </a:lnTo>
                  <a:moveTo>
                    <a:pt x="1980" y="1826"/>
                  </a:moveTo>
                  <a:lnTo>
                    <a:pt x="1980" y="1826"/>
                  </a:lnTo>
                  <a:cubicBezTo>
                    <a:pt x="1885" y="1807"/>
                    <a:pt x="1885" y="1807"/>
                    <a:pt x="1885" y="1807"/>
                  </a:cubicBezTo>
                  <a:cubicBezTo>
                    <a:pt x="1870" y="1804"/>
                    <a:pt x="1859" y="1807"/>
                    <a:pt x="1852" y="1818"/>
                  </a:cubicBezTo>
                  <a:cubicBezTo>
                    <a:pt x="1833" y="1844"/>
                    <a:pt x="1811" y="1862"/>
                    <a:pt x="1789" y="1881"/>
                  </a:cubicBezTo>
                  <a:cubicBezTo>
                    <a:pt x="1778" y="1888"/>
                    <a:pt x="1775" y="1899"/>
                    <a:pt x="1778" y="1914"/>
                  </a:cubicBezTo>
                  <a:cubicBezTo>
                    <a:pt x="1797" y="2009"/>
                    <a:pt x="1797" y="2009"/>
                    <a:pt x="1797" y="2009"/>
                  </a:cubicBezTo>
                  <a:cubicBezTo>
                    <a:pt x="1778" y="2020"/>
                    <a:pt x="1757" y="2027"/>
                    <a:pt x="1738" y="2035"/>
                  </a:cubicBezTo>
                  <a:cubicBezTo>
                    <a:pt x="1683" y="1950"/>
                    <a:pt x="1683" y="1950"/>
                    <a:pt x="1683" y="1950"/>
                  </a:cubicBezTo>
                  <a:cubicBezTo>
                    <a:pt x="1665" y="1925"/>
                    <a:pt x="1643" y="1950"/>
                    <a:pt x="1562" y="1939"/>
                  </a:cubicBezTo>
                  <a:cubicBezTo>
                    <a:pt x="1551" y="1936"/>
                    <a:pt x="1540" y="1943"/>
                    <a:pt x="1533" y="1950"/>
                  </a:cubicBezTo>
                  <a:cubicBezTo>
                    <a:pt x="1478" y="2035"/>
                    <a:pt x="1478" y="2035"/>
                    <a:pt x="1478" y="2035"/>
                  </a:cubicBezTo>
                  <a:cubicBezTo>
                    <a:pt x="1459" y="2027"/>
                    <a:pt x="1437" y="2020"/>
                    <a:pt x="1419" y="2009"/>
                  </a:cubicBezTo>
                  <a:cubicBezTo>
                    <a:pt x="1437" y="1914"/>
                    <a:pt x="1437" y="1914"/>
                    <a:pt x="1437" y="1914"/>
                  </a:cubicBezTo>
                  <a:cubicBezTo>
                    <a:pt x="1441" y="1899"/>
                    <a:pt x="1437" y="1888"/>
                    <a:pt x="1426" y="1881"/>
                  </a:cubicBezTo>
                  <a:cubicBezTo>
                    <a:pt x="1405" y="1862"/>
                    <a:pt x="1382" y="1844"/>
                    <a:pt x="1364" y="1818"/>
                  </a:cubicBezTo>
                  <a:cubicBezTo>
                    <a:pt x="1357" y="1807"/>
                    <a:pt x="1346" y="1804"/>
                    <a:pt x="1331" y="1807"/>
                  </a:cubicBezTo>
                  <a:cubicBezTo>
                    <a:pt x="1236" y="1826"/>
                    <a:pt x="1236" y="1826"/>
                    <a:pt x="1236" y="1826"/>
                  </a:cubicBezTo>
                  <a:cubicBezTo>
                    <a:pt x="1225" y="1807"/>
                    <a:pt x="1217" y="1789"/>
                    <a:pt x="1210" y="1767"/>
                  </a:cubicBezTo>
                  <a:cubicBezTo>
                    <a:pt x="1294" y="1712"/>
                    <a:pt x="1294" y="1712"/>
                    <a:pt x="1294" y="1712"/>
                  </a:cubicBezTo>
                  <a:cubicBezTo>
                    <a:pt x="1305" y="1705"/>
                    <a:pt x="1309" y="1694"/>
                    <a:pt x="1305" y="1683"/>
                  </a:cubicBezTo>
                  <a:cubicBezTo>
                    <a:pt x="1294" y="1602"/>
                    <a:pt x="1320" y="1580"/>
                    <a:pt x="1294" y="1562"/>
                  </a:cubicBezTo>
                  <a:cubicBezTo>
                    <a:pt x="1210" y="1507"/>
                    <a:pt x="1210" y="1507"/>
                    <a:pt x="1210" y="1507"/>
                  </a:cubicBezTo>
                  <a:cubicBezTo>
                    <a:pt x="1217" y="1488"/>
                    <a:pt x="1225" y="1467"/>
                    <a:pt x="1236" y="1448"/>
                  </a:cubicBezTo>
                  <a:cubicBezTo>
                    <a:pt x="1331" y="1467"/>
                    <a:pt x="1331" y="1467"/>
                    <a:pt x="1331" y="1467"/>
                  </a:cubicBezTo>
                  <a:cubicBezTo>
                    <a:pt x="1346" y="1470"/>
                    <a:pt x="1357" y="1467"/>
                    <a:pt x="1364" y="1455"/>
                  </a:cubicBezTo>
                  <a:cubicBezTo>
                    <a:pt x="1382" y="1433"/>
                    <a:pt x="1405" y="1411"/>
                    <a:pt x="1426" y="1393"/>
                  </a:cubicBezTo>
                  <a:cubicBezTo>
                    <a:pt x="1437" y="1386"/>
                    <a:pt x="1441" y="1375"/>
                    <a:pt x="1437" y="1360"/>
                  </a:cubicBezTo>
                  <a:cubicBezTo>
                    <a:pt x="1419" y="1265"/>
                    <a:pt x="1419" y="1265"/>
                    <a:pt x="1419" y="1265"/>
                  </a:cubicBezTo>
                  <a:cubicBezTo>
                    <a:pt x="1437" y="1254"/>
                    <a:pt x="1459" y="1247"/>
                    <a:pt x="1478" y="1239"/>
                  </a:cubicBezTo>
                  <a:cubicBezTo>
                    <a:pt x="1533" y="1323"/>
                    <a:pt x="1533" y="1323"/>
                    <a:pt x="1533" y="1323"/>
                  </a:cubicBezTo>
                  <a:cubicBezTo>
                    <a:pt x="1540" y="1335"/>
                    <a:pt x="1551" y="1338"/>
                    <a:pt x="1562" y="1338"/>
                  </a:cubicBezTo>
                  <a:cubicBezTo>
                    <a:pt x="1591" y="1331"/>
                    <a:pt x="1625" y="1331"/>
                    <a:pt x="1654" y="1338"/>
                  </a:cubicBezTo>
                  <a:cubicBezTo>
                    <a:pt x="1665" y="1338"/>
                    <a:pt x="1676" y="1335"/>
                    <a:pt x="1683" y="1323"/>
                  </a:cubicBezTo>
                  <a:cubicBezTo>
                    <a:pt x="1738" y="1239"/>
                    <a:pt x="1738" y="1239"/>
                    <a:pt x="1738" y="1239"/>
                  </a:cubicBezTo>
                  <a:cubicBezTo>
                    <a:pt x="1757" y="1247"/>
                    <a:pt x="1778" y="1254"/>
                    <a:pt x="1797" y="1265"/>
                  </a:cubicBezTo>
                  <a:cubicBezTo>
                    <a:pt x="1778" y="1360"/>
                    <a:pt x="1778" y="1360"/>
                    <a:pt x="1778" y="1360"/>
                  </a:cubicBezTo>
                  <a:cubicBezTo>
                    <a:pt x="1775" y="1375"/>
                    <a:pt x="1778" y="1386"/>
                    <a:pt x="1789" y="1393"/>
                  </a:cubicBezTo>
                  <a:cubicBezTo>
                    <a:pt x="1811" y="1411"/>
                    <a:pt x="1833" y="1433"/>
                    <a:pt x="1852" y="1455"/>
                  </a:cubicBezTo>
                  <a:cubicBezTo>
                    <a:pt x="1859" y="1467"/>
                    <a:pt x="1870" y="1470"/>
                    <a:pt x="1885" y="1467"/>
                  </a:cubicBezTo>
                  <a:cubicBezTo>
                    <a:pt x="1980" y="1448"/>
                    <a:pt x="1980" y="1448"/>
                    <a:pt x="1980" y="1448"/>
                  </a:cubicBezTo>
                  <a:cubicBezTo>
                    <a:pt x="1991" y="1467"/>
                    <a:pt x="1998" y="1488"/>
                    <a:pt x="2006" y="1507"/>
                  </a:cubicBezTo>
                  <a:cubicBezTo>
                    <a:pt x="1921" y="1562"/>
                    <a:pt x="1921" y="1562"/>
                    <a:pt x="1921" y="1562"/>
                  </a:cubicBezTo>
                  <a:cubicBezTo>
                    <a:pt x="1910" y="1569"/>
                    <a:pt x="1907" y="1580"/>
                    <a:pt x="1910" y="1591"/>
                  </a:cubicBezTo>
                  <a:cubicBezTo>
                    <a:pt x="1914" y="1620"/>
                    <a:pt x="1914" y="1653"/>
                    <a:pt x="1910" y="1683"/>
                  </a:cubicBezTo>
                  <a:cubicBezTo>
                    <a:pt x="1907" y="1694"/>
                    <a:pt x="1910" y="1705"/>
                    <a:pt x="1921" y="1712"/>
                  </a:cubicBezTo>
                  <a:cubicBezTo>
                    <a:pt x="2006" y="1767"/>
                    <a:pt x="2006" y="1767"/>
                    <a:pt x="2006" y="1767"/>
                  </a:cubicBezTo>
                  <a:cubicBezTo>
                    <a:pt x="1998" y="1789"/>
                    <a:pt x="1991" y="1807"/>
                    <a:pt x="1980" y="182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4" name="Google Shape;467;p35">
              <a:extLst>
                <a:ext uri="{FF2B5EF4-FFF2-40B4-BE49-F238E27FC236}">
                  <a16:creationId xmlns:a16="http://schemas.microsoft.com/office/drawing/2014/main" id="{5953822A-19A9-4991-FB29-B17B591460DA}"/>
                </a:ext>
              </a:extLst>
            </p:cNvPr>
            <p:cNvSpPr/>
            <p:nvPr/>
          </p:nvSpPr>
          <p:spPr>
            <a:xfrm>
              <a:off x="5708286" y="3755642"/>
              <a:ext cx="99183" cy="98441"/>
            </a:xfrm>
            <a:custGeom>
              <a:avLst/>
              <a:gdLst/>
              <a:ahLst/>
              <a:cxnLst/>
              <a:rect l="l" t="t" r="r" b="b"/>
              <a:pathLst>
                <a:path w="401" h="398" extrusionOk="0">
                  <a:moveTo>
                    <a:pt x="334" y="93"/>
                  </a:moveTo>
                  <a:lnTo>
                    <a:pt x="334" y="93"/>
                  </a:lnTo>
                  <a:cubicBezTo>
                    <a:pt x="319" y="101"/>
                    <a:pt x="312" y="119"/>
                    <a:pt x="319" y="134"/>
                  </a:cubicBezTo>
                  <a:cubicBezTo>
                    <a:pt x="367" y="225"/>
                    <a:pt x="305" y="335"/>
                    <a:pt x="198" y="335"/>
                  </a:cubicBezTo>
                  <a:cubicBezTo>
                    <a:pt x="125" y="335"/>
                    <a:pt x="62" y="273"/>
                    <a:pt x="62" y="200"/>
                  </a:cubicBezTo>
                  <a:cubicBezTo>
                    <a:pt x="62" y="112"/>
                    <a:pt x="147" y="46"/>
                    <a:pt x="231" y="64"/>
                  </a:cubicBezTo>
                  <a:cubicBezTo>
                    <a:pt x="249" y="68"/>
                    <a:pt x="264" y="60"/>
                    <a:pt x="268" y="42"/>
                  </a:cubicBezTo>
                  <a:cubicBezTo>
                    <a:pt x="271" y="24"/>
                    <a:pt x="264" y="9"/>
                    <a:pt x="246" y="5"/>
                  </a:cubicBezTo>
                  <a:cubicBezTo>
                    <a:pt x="121" y="-24"/>
                    <a:pt x="0" y="72"/>
                    <a:pt x="0" y="200"/>
                  </a:cubicBezTo>
                  <a:cubicBezTo>
                    <a:pt x="0" y="310"/>
                    <a:pt x="88" y="398"/>
                    <a:pt x="198" y="398"/>
                  </a:cubicBezTo>
                  <a:cubicBezTo>
                    <a:pt x="349" y="398"/>
                    <a:pt x="447" y="236"/>
                    <a:pt x="378" y="104"/>
                  </a:cubicBezTo>
                  <a:cubicBezTo>
                    <a:pt x="367" y="90"/>
                    <a:pt x="349" y="82"/>
                    <a:pt x="334" y="9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5" name="Google Shape;468;p35">
              <a:extLst>
                <a:ext uri="{FF2B5EF4-FFF2-40B4-BE49-F238E27FC236}">
                  <a16:creationId xmlns:a16="http://schemas.microsoft.com/office/drawing/2014/main" id="{F74FB84A-AC5C-BCF2-D83C-99B8D82A7D48}"/>
                </a:ext>
              </a:extLst>
            </p:cNvPr>
            <p:cNvSpPr/>
            <p:nvPr/>
          </p:nvSpPr>
          <p:spPr>
            <a:xfrm>
              <a:off x="5457235" y="3433109"/>
              <a:ext cx="16077" cy="15582"/>
            </a:xfrm>
            <a:custGeom>
              <a:avLst/>
              <a:gdLst/>
              <a:ahLst/>
              <a:cxnLst/>
              <a:rect l="l" t="t" r="r" b="b"/>
              <a:pathLst>
                <a:path w="65" h="63" extrusionOk="0">
                  <a:moveTo>
                    <a:pt x="32" y="0"/>
                  </a:moveTo>
                  <a:lnTo>
                    <a:pt x="32" y="0"/>
                  </a:lnTo>
                  <a:cubicBezTo>
                    <a:pt x="51" y="0"/>
                    <a:pt x="65" y="12"/>
                    <a:pt x="65" y="30"/>
                  </a:cubicBezTo>
                  <a:cubicBezTo>
                    <a:pt x="65" y="48"/>
                    <a:pt x="51" y="63"/>
                    <a:pt x="32" y="63"/>
                  </a:cubicBezTo>
                  <a:cubicBezTo>
                    <a:pt x="14" y="63"/>
                    <a:pt x="0" y="48"/>
                    <a:pt x="0" y="30"/>
                  </a:cubicBezTo>
                  <a:cubicBezTo>
                    <a:pt x="0" y="12"/>
                    <a:pt x="14" y="0"/>
                    <a:pt x="3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6" name="Google Shape;469;p35">
              <a:extLst>
                <a:ext uri="{FF2B5EF4-FFF2-40B4-BE49-F238E27FC236}">
                  <a16:creationId xmlns:a16="http://schemas.microsoft.com/office/drawing/2014/main" id="{F85EF1FF-C1A5-F01B-EE6A-187FFD8C5C26}"/>
                </a:ext>
              </a:extLst>
            </p:cNvPr>
            <p:cNvSpPr/>
            <p:nvPr/>
          </p:nvSpPr>
          <p:spPr>
            <a:xfrm>
              <a:off x="5489884" y="3433109"/>
              <a:ext cx="15335" cy="15582"/>
            </a:xfrm>
            <a:custGeom>
              <a:avLst/>
              <a:gdLst/>
              <a:ahLst/>
              <a:cxnLst/>
              <a:rect l="l" t="t" r="r" b="b"/>
              <a:pathLst>
                <a:path w="62" h="63" extrusionOk="0">
                  <a:moveTo>
                    <a:pt x="32" y="63"/>
                  </a:moveTo>
                  <a:lnTo>
                    <a:pt x="32" y="63"/>
                  </a:lnTo>
                  <a:cubicBezTo>
                    <a:pt x="51" y="63"/>
                    <a:pt x="62" y="48"/>
                    <a:pt x="62" y="30"/>
                  </a:cubicBezTo>
                  <a:cubicBezTo>
                    <a:pt x="62" y="12"/>
                    <a:pt x="47" y="0"/>
                    <a:pt x="32" y="0"/>
                  </a:cubicBezTo>
                  <a:cubicBezTo>
                    <a:pt x="14" y="0"/>
                    <a:pt x="0" y="12"/>
                    <a:pt x="0" y="30"/>
                  </a:cubicBezTo>
                  <a:cubicBezTo>
                    <a:pt x="0" y="48"/>
                    <a:pt x="14" y="63"/>
                    <a:pt x="32" y="6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7" name="Google Shape;470;p35">
              <a:extLst>
                <a:ext uri="{FF2B5EF4-FFF2-40B4-BE49-F238E27FC236}">
                  <a16:creationId xmlns:a16="http://schemas.microsoft.com/office/drawing/2014/main" id="{C0A50BF8-4966-0977-EEA9-3039D04AEFD8}"/>
                </a:ext>
              </a:extLst>
            </p:cNvPr>
            <p:cNvSpPr/>
            <p:nvPr/>
          </p:nvSpPr>
          <p:spPr>
            <a:xfrm>
              <a:off x="5522533" y="3433109"/>
              <a:ext cx="15335" cy="15582"/>
            </a:xfrm>
            <a:custGeom>
              <a:avLst/>
              <a:gdLst/>
              <a:ahLst/>
              <a:cxnLst/>
              <a:rect l="l" t="t" r="r" b="b"/>
              <a:pathLst>
                <a:path w="62" h="63" extrusionOk="0">
                  <a:moveTo>
                    <a:pt x="32" y="63"/>
                  </a:moveTo>
                  <a:lnTo>
                    <a:pt x="32" y="63"/>
                  </a:lnTo>
                  <a:cubicBezTo>
                    <a:pt x="51" y="63"/>
                    <a:pt x="62" y="48"/>
                    <a:pt x="62" y="30"/>
                  </a:cubicBezTo>
                  <a:cubicBezTo>
                    <a:pt x="62" y="12"/>
                    <a:pt x="47" y="0"/>
                    <a:pt x="32" y="0"/>
                  </a:cubicBezTo>
                  <a:cubicBezTo>
                    <a:pt x="14" y="0"/>
                    <a:pt x="0" y="12"/>
                    <a:pt x="0" y="30"/>
                  </a:cubicBezTo>
                  <a:cubicBezTo>
                    <a:pt x="0" y="48"/>
                    <a:pt x="14" y="63"/>
                    <a:pt x="32" y="6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8" name="Google Shape;471;p35">
              <a:extLst>
                <a:ext uri="{FF2B5EF4-FFF2-40B4-BE49-F238E27FC236}">
                  <a16:creationId xmlns:a16="http://schemas.microsoft.com/office/drawing/2014/main" id="{3FD84E82-038E-F516-E905-374BFE8FF060}"/>
                </a:ext>
              </a:extLst>
            </p:cNvPr>
            <p:cNvSpPr/>
            <p:nvPr/>
          </p:nvSpPr>
          <p:spPr>
            <a:xfrm>
              <a:off x="5457235" y="3513990"/>
              <a:ext cx="32649" cy="15335"/>
            </a:xfrm>
            <a:custGeom>
              <a:avLst/>
              <a:gdLst/>
              <a:ahLst/>
              <a:cxnLst/>
              <a:rect l="l" t="t" r="r" b="b"/>
              <a:pathLst>
                <a:path w="132" h="62" extrusionOk="0">
                  <a:moveTo>
                    <a:pt x="32" y="62"/>
                  </a:moveTo>
                  <a:lnTo>
                    <a:pt x="32" y="62"/>
                  </a:lnTo>
                  <a:cubicBezTo>
                    <a:pt x="98" y="62"/>
                    <a:pt x="98" y="62"/>
                    <a:pt x="98" y="62"/>
                  </a:cubicBezTo>
                  <a:cubicBezTo>
                    <a:pt x="113" y="62"/>
                    <a:pt x="128" y="51"/>
                    <a:pt x="132" y="37"/>
                  </a:cubicBezTo>
                  <a:cubicBezTo>
                    <a:pt x="132" y="14"/>
                    <a:pt x="117" y="0"/>
                    <a:pt x="98" y="0"/>
                  </a:cubicBezTo>
                  <a:cubicBezTo>
                    <a:pt x="32" y="0"/>
                    <a:pt x="32" y="0"/>
                    <a:pt x="32" y="0"/>
                  </a:cubicBezTo>
                  <a:cubicBezTo>
                    <a:pt x="18" y="0"/>
                    <a:pt x="3" y="11"/>
                    <a:pt x="0" y="29"/>
                  </a:cubicBezTo>
                  <a:cubicBezTo>
                    <a:pt x="0" y="48"/>
                    <a:pt x="14" y="62"/>
                    <a:pt x="32"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9" name="Google Shape;472;p35">
              <a:extLst>
                <a:ext uri="{FF2B5EF4-FFF2-40B4-BE49-F238E27FC236}">
                  <a16:creationId xmlns:a16="http://schemas.microsoft.com/office/drawing/2014/main" id="{33A003C7-0886-60DB-4350-C90149644089}"/>
                </a:ext>
              </a:extLst>
            </p:cNvPr>
            <p:cNvSpPr/>
            <p:nvPr/>
          </p:nvSpPr>
          <p:spPr>
            <a:xfrm>
              <a:off x="5457235" y="3546639"/>
              <a:ext cx="32649" cy="15335"/>
            </a:xfrm>
            <a:custGeom>
              <a:avLst/>
              <a:gdLst/>
              <a:ahLst/>
              <a:cxnLst/>
              <a:rect l="l" t="t" r="r" b="b"/>
              <a:pathLst>
                <a:path w="132" h="62" extrusionOk="0">
                  <a:moveTo>
                    <a:pt x="98" y="0"/>
                  </a:moveTo>
                  <a:lnTo>
                    <a:pt x="98" y="0"/>
                  </a:lnTo>
                  <a:cubicBezTo>
                    <a:pt x="32" y="0"/>
                    <a:pt x="32" y="0"/>
                    <a:pt x="32" y="0"/>
                  </a:cubicBezTo>
                  <a:cubicBezTo>
                    <a:pt x="18" y="0"/>
                    <a:pt x="3" y="11"/>
                    <a:pt x="0" y="25"/>
                  </a:cubicBezTo>
                  <a:cubicBezTo>
                    <a:pt x="0" y="48"/>
                    <a:pt x="14" y="62"/>
                    <a:pt x="32" y="62"/>
                  </a:cubicBezTo>
                  <a:cubicBezTo>
                    <a:pt x="98" y="62"/>
                    <a:pt x="98" y="62"/>
                    <a:pt x="98" y="62"/>
                  </a:cubicBezTo>
                  <a:cubicBezTo>
                    <a:pt x="113" y="62"/>
                    <a:pt x="128" y="51"/>
                    <a:pt x="132" y="33"/>
                  </a:cubicBezTo>
                  <a:cubicBezTo>
                    <a:pt x="132" y="14"/>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0" name="Google Shape;473;p35">
              <a:extLst>
                <a:ext uri="{FF2B5EF4-FFF2-40B4-BE49-F238E27FC236}">
                  <a16:creationId xmlns:a16="http://schemas.microsoft.com/office/drawing/2014/main" id="{05EAE41D-3861-49F4-B9AA-230239C3E9BB}"/>
                </a:ext>
              </a:extLst>
            </p:cNvPr>
            <p:cNvSpPr/>
            <p:nvPr/>
          </p:nvSpPr>
          <p:spPr>
            <a:xfrm>
              <a:off x="5457235" y="3579288"/>
              <a:ext cx="32649" cy="15335"/>
            </a:xfrm>
            <a:custGeom>
              <a:avLst/>
              <a:gdLst/>
              <a:ahLst/>
              <a:cxnLst/>
              <a:rect l="l" t="t" r="r" b="b"/>
              <a:pathLst>
                <a:path w="132" h="62" extrusionOk="0">
                  <a:moveTo>
                    <a:pt x="98" y="0"/>
                  </a:moveTo>
                  <a:lnTo>
                    <a:pt x="98" y="0"/>
                  </a:lnTo>
                  <a:cubicBezTo>
                    <a:pt x="32" y="0"/>
                    <a:pt x="32" y="0"/>
                    <a:pt x="32" y="0"/>
                  </a:cubicBezTo>
                  <a:cubicBezTo>
                    <a:pt x="18" y="0"/>
                    <a:pt x="3" y="11"/>
                    <a:pt x="0" y="25"/>
                  </a:cubicBezTo>
                  <a:cubicBezTo>
                    <a:pt x="0" y="44"/>
                    <a:pt x="14" y="62"/>
                    <a:pt x="32" y="62"/>
                  </a:cubicBezTo>
                  <a:cubicBezTo>
                    <a:pt x="98" y="62"/>
                    <a:pt x="98" y="62"/>
                    <a:pt x="98" y="62"/>
                  </a:cubicBezTo>
                  <a:cubicBezTo>
                    <a:pt x="113" y="62"/>
                    <a:pt x="128" y="51"/>
                    <a:pt x="132" y="33"/>
                  </a:cubicBezTo>
                  <a:cubicBezTo>
                    <a:pt x="132" y="14"/>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1" name="Google Shape;474;p35">
              <a:extLst>
                <a:ext uri="{FF2B5EF4-FFF2-40B4-BE49-F238E27FC236}">
                  <a16:creationId xmlns:a16="http://schemas.microsoft.com/office/drawing/2014/main" id="{F2D87531-3D3A-40F5-2498-97914F434A0B}"/>
                </a:ext>
              </a:extLst>
            </p:cNvPr>
            <p:cNvSpPr/>
            <p:nvPr/>
          </p:nvSpPr>
          <p:spPr>
            <a:xfrm>
              <a:off x="5457235" y="3610947"/>
              <a:ext cx="32649" cy="16324"/>
            </a:xfrm>
            <a:custGeom>
              <a:avLst/>
              <a:gdLst/>
              <a:ahLst/>
              <a:cxnLst/>
              <a:rect l="l" t="t" r="r" b="b"/>
              <a:pathLst>
                <a:path w="132" h="66" extrusionOk="0">
                  <a:moveTo>
                    <a:pt x="98" y="0"/>
                  </a:moveTo>
                  <a:lnTo>
                    <a:pt x="98" y="0"/>
                  </a:lnTo>
                  <a:cubicBezTo>
                    <a:pt x="32" y="0"/>
                    <a:pt x="32" y="0"/>
                    <a:pt x="32" y="0"/>
                  </a:cubicBezTo>
                  <a:cubicBezTo>
                    <a:pt x="18" y="0"/>
                    <a:pt x="3" y="11"/>
                    <a:pt x="0" y="29"/>
                  </a:cubicBezTo>
                  <a:cubicBezTo>
                    <a:pt x="0" y="48"/>
                    <a:pt x="14" y="66"/>
                    <a:pt x="32" y="66"/>
                  </a:cubicBezTo>
                  <a:cubicBezTo>
                    <a:pt x="98" y="66"/>
                    <a:pt x="98" y="66"/>
                    <a:pt x="98" y="66"/>
                  </a:cubicBezTo>
                  <a:cubicBezTo>
                    <a:pt x="113" y="66"/>
                    <a:pt x="128" y="51"/>
                    <a:pt x="132" y="37"/>
                  </a:cubicBezTo>
                  <a:cubicBezTo>
                    <a:pt x="132" y="18"/>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4" name="Google Shape;475;p35">
              <a:extLst>
                <a:ext uri="{FF2B5EF4-FFF2-40B4-BE49-F238E27FC236}">
                  <a16:creationId xmlns:a16="http://schemas.microsoft.com/office/drawing/2014/main" id="{BDDE808D-FE4F-3A96-906D-7208BBF3C226}"/>
                </a:ext>
              </a:extLst>
            </p:cNvPr>
            <p:cNvSpPr/>
            <p:nvPr/>
          </p:nvSpPr>
          <p:spPr>
            <a:xfrm>
              <a:off x="5457235" y="3643596"/>
              <a:ext cx="32649" cy="15335"/>
            </a:xfrm>
            <a:custGeom>
              <a:avLst/>
              <a:gdLst/>
              <a:ahLst/>
              <a:cxnLst/>
              <a:rect l="l" t="t" r="r" b="b"/>
              <a:pathLst>
                <a:path w="132" h="62" extrusionOk="0">
                  <a:moveTo>
                    <a:pt x="98" y="0"/>
                  </a:moveTo>
                  <a:lnTo>
                    <a:pt x="98" y="0"/>
                  </a:lnTo>
                  <a:cubicBezTo>
                    <a:pt x="32" y="0"/>
                    <a:pt x="32" y="0"/>
                    <a:pt x="32" y="0"/>
                  </a:cubicBezTo>
                  <a:cubicBezTo>
                    <a:pt x="18" y="0"/>
                    <a:pt x="3" y="11"/>
                    <a:pt x="0" y="29"/>
                  </a:cubicBezTo>
                  <a:cubicBezTo>
                    <a:pt x="0" y="48"/>
                    <a:pt x="14" y="62"/>
                    <a:pt x="32" y="62"/>
                  </a:cubicBezTo>
                  <a:cubicBezTo>
                    <a:pt x="98" y="62"/>
                    <a:pt x="98" y="62"/>
                    <a:pt x="98" y="62"/>
                  </a:cubicBezTo>
                  <a:cubicBezTo>
                    <a:pt x="113" y="62"/>
                    <a:pt x="128" y="51"/>
                    <a:pt x="132" y="37"/>
                  </a:cubicBezTo>
                  <a:cubicBezTo>
                    <a:pt x="132" y="18"/>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5" name="Google Shape;476;p35">
              <a:extLst>
                <a:ext uri="{FF2B5EF4-FFF2-40B4-BE49-F238E27FC236}">
                  <a16:creationId xmlns:a16="http://schemas.microsoft.com/office/drawing/2014/main" id="{9E838B59-4BBE-22C7-6BF2-69A0C73CFBB3}"/>
                </a:ext>
              </a:extLst>
            </p:cNvPr>
            <p:cNvSpPr/>
            <p:nvPr/>
          </p:nvSpPr>
          <p:spPr>
            <a:xfrm>
              <a:off x="5457235" y="3676245"/>
              <a:ext cx="32649" cy="15335"/>
            </a:xfrm>
            <a:custGeom>
              <a:avLst/>
              <a:gdLst/>
              <a:ahLst/>
              <a:cxnLst/>
              <a:rect l="l" t="t" r="r" b="b"/>
              <a:pathLst>
                <a:path w="132" h="62" extrusionOk="0">
                  <a:moveTo>
                    <a:pt x="98" y="0"/>
                  </a:moveTo>
                  <a:lnTo>
                    <a:pt x="98" y="0"/>
                  </a:lnTo>
                  <a:cubicBezTo>
                    <a:pt x="32" y="0"/>
                    <a:pt x="32" y="0"/>
                    <a:pt x="32" y="0"/>
                  </a:cubicBezTo>
                  <a:cubicBezTo>
                    <a:pt x="18" y="0"/>
                    <a:pt x="3" y="11"/>
                    <a:pt x="0" y="26"/>
                  </a:cubicBezTo>
                  <a:cubicBezTo>
                    <a:pt x="0" y="48"/>
                    <a:pt x="14" y="62"/>
                    <a:pt x="32" y="62"/>
                  </a:cubicBezTo>
                  <a:cubicBezTo>
                    <a:pt x="98" y="62"/>
                    <a:pt x="98" y="62"/>
                    <a:pt x="98" y="62"/>
                  </a:cubicBezTo>
                  <a:cubicBezTo>
                    <a:pt x="113" y="62"/>
                    <a:pt x="128" y="51"/>
                    <a:pt x="132" y="37"/>
                  </a:cubicBezTo>
                  <a:cubicBezTo>
                    <a:pt x="132" y="15"/>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6" name="Google Shape;477;p35">
              <a:extLst>
                <a:ext uri="{FF2B5EF4-FFF2-40B4-BE49-F238E27FC236}">
                  <a16:creationId xmlns:a16="http://schemas.microsoft.com/office/drawing/2014/main" id="{C8539EB7-6062-B849-7BA4-58D90A62003F}"/>
                </a:ext>
              </a:extLst>
            </p:cNvPr>
            <p:cNvSpPr/>
            <p:nvPr/>
          </p:nvSpPr>
          <p:spPr>
            <a:xfrm>
              <a:off x="5457235" y="3708894"/>
              <a:ext cx="32649" cy="15335"/>
            </a:xfrm>
            <a:custGeom>
              <a:avLst/>
              <a:gdLst/>
              <a:ahLst/>
              <a:cxnLst/>
              <a:rect l="l" t="t" r="r" b="b"/>
              <a:pathLst>
                <a:path w="132" h="62" extrusionOk="0">
                  <a:moveTo>
                    <a:pt x="98" y="0"/>
                  </a:moveTo>
                  <a:lnTo>
                    <a:pt x="98" y="0"/>
                  </a:lnTo>
                  <a:cubicBezTo>
                    <a:pt x="32" y="0"/>
                    <a:pt x="32" y="0"/>
                    <a:pt x="32" y="0"/>
                  </a:cubicBezTo>
                  <a:cubicBezTo>
                    <a:pt x="18" y="0"/>
                    <a:pt x="3" y="11"/>
                    <a:pt x="0" y="26"/>
                  </a:cubicBezTo>
                  <a:cubicBezTo>
                    <a:pt x="0" y="44"/>
                    <a:pt x="14" y="62"/>
                    <a:pt x="32" y="62"/>
                  </a:cubicBezTo>
                  <a:cubicBezTo>
                    <a:pt x="98" y="62"/>
                    <a:pt x="98" y="62"/>
                    <a:pt x="98" y="62"/>
                  </a:cubicBezTo>
                  <a:cubicBezTo>
                    <a:pt x="113" y="62"/>
                    <a:pt x="128" y="51"/>
                    <a:pt x="132" y="33"/>
                  </a:cubicBezTo>
                  <a:cubicBezTo>
                    <a:pt x="132" y="15"/>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7" name="Google Shape;478;p35">
              <a:extLst>
                <a:ext uri="{FF2B5EF4-FFF2-40B4-BE49-F238E27FC236}">
                  <a16:creationId xmlns:a16="http://schemas.microsoft.com/office/drawing/2014/main" id="{67346E47-DEEA-81F8-6993-0BEB4919600B}"/>
                </a:ext>
              </a:extLst>
            </p:cNvPr>
            <p:cNvSpPr/>
            <p:nvPr/>
          </p:nvSpPr>
          <p:spPr>
            <a:xfrm>
              <a:off x="5457235" y="3740801"/>
              <a:ext cx="32649" cy="16077"/>
            </a:xfrm>
            <a:custGeom>
              <a:avLst/>
              <a:gdLst/>
              <a:ahLst/>
              <a:cxnLst/>
              <a:rect l="l" t="t" r="r" b="b"/>
              <a:pathLst>
                <a:path w="132" h="65" extrusionOk="0">
                  <a:moveTo>
                    <a:pt x="98" y="0"/>
                  </a:moveTo>
                  <a:lnTo>
                    <a:pt x="98" y="0"/>
                  </a:lnTo>
                  <a:cubicBezTo>
                    <a:pt x="32" y="0"/>
                    <a:pt x="32" y="0"/>
                    <a:pt x="32" y="0"/>
                  </a:cubicBezTo>
                  <a:cubicBezTo>
                    <a:pt x="18" y="0"/>
                    <a:pt x="3" y="14"/>
                    <a:pt x="0" y="29"/>
                  </a:cubicBezTo>
                  <a:cubicBezTo>
                    <a:pt x="0" y="47"/>
                    <a:pt x="14" y="65"/>
                    <a:pt x="32" y="65"/>
                  </a:cubicBezTo>
                  <a:cubicBezTo>
                    <a:pt x="98" y="65"/>
                    <a:pt x="98" y="65"/>
                    <a:pt x="98" y="65"/>
                  </a:cubicBezTo>
                  <a:cubicBezTo>
                    <a:pt x="113" y="65"/>
                    <a:pt x="128" y="51"/>
                    <a:pt x="132" y="36"/>
                  </a:cubicBezTo>
                  <a:cubicBezTo>
                    <a:pt x="132" y="18"/>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8" name="Google Shape;479;p35">
              <a:extLst>
                <a:ext uri="{FF2B5EF4-FFF2-40B4-BE49-F238E27FC236}">
                  <a16:creationId xmlns:a16="http://schemas.microsoft.com/office/drawing/2014/main" id="{9450D6A4-90D2-F168-1198-9E86C679DB69}"/>
                </a:ext>
              </a:extLst>
            </p:cNvPr>
            <p:cNvSpPr/>
            <p:nvPr/>
          </p:nvSpPr>
          <p:spPr>
            <a:xfrm>
              <a:off x="5538610" y="3514237"/>
              <a:ext cx="26218" cy="46500"/>
            </a:xfrm>
            <a:custGeom>
              <a:avLst/>
              <a:gdLst/>
              <a:ahLst/>
              <a:cxnLst/>
              <a:rect l="l" t="t" r="r" b="b"/>
              <a:pathLst>
                <a:path w="106" h="188" extrusionOk="0">
                  <a:moveTo>
                    <a:pt x="48" y="171"/>
                  </a:moveTo>
                  <a:lnTo>
                    <a:pt x="48" y="171"/>
                  </a:lnTo>
                  <a:cubicBezTo>
                    <a:pt x="55" y="186"/>
                    <a:pt x="74" y="193"/>
                    <a:pt x="92" y="182"/>
                  </a:cubicBezTo>
                  <a:cubicBezTo>
                    <a:pt x="107" y="175"/>
                    <a:pt x="111" y="153"/>
                    <a:pt x="99" y="138"/>
                  </a:cubicBezTo>
                  <a:cubicBezTo>
                    <a:pt x="70" y="91"/>
                    <a:pt x="70" y="91"/>
                    <a:pt x="70" y="91"/>
                  </a:cubicBezTo>
                  <a:cubicBezTo>
                    <a:pt x="99" y="50"/>
                    <a:pt x="99" y="50"/>
                    <a:pt x="99" y="50"/>
                  </a:cubicBezTo>
                  <a:cubicBezTo>
                    <a:pt x="111" y="36"/>
                    <a:pt x="107" y="17"/>
                    <a:pt x="92" y="6"/>
                  </a:cubicBezTo>
                  <a:cubicBezTo>
                    <a:pt x="77" y="-5"/>
                    <a:pt x="59" y="-1"/>
                    <a:pt x="48" y="13"/>
                  </a:cubicBezTo>
                  <a:cubicBezTo>
                    <a:pt x="8" y="72"/>
                    <a:pt x="8" y="72"/>
                    <a:pt x="8" y="72"/>
                  </a:cubicBezTo>
                  <a:cubicBezTo>
                    <a:pt x="0" y="80"/>
                    <a:pt x="-3" y="94"/>
                    <a:pt x="4" y="105"/>
                  </a:cubicBezTo>
                  <a:lnTo>
                    <a:pt x="48" y="171"/>
                  </a:lnTo>
                  <a:close/>
                </a:path>
              </a:pathLst>
            </a:custGeom>
            <a:solidFill>
              <a:schemeClr val="lt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9" name="Google Shape;480;p35">
              <a:extLst>
                <a:ext uri="{FF2B5EF4-FFF2-40B4-BE49-F238E27FC236}">
                  <a16:creationId xmlns:a16="http://schemas.microsoft.com/office/drawing/2014/main" id="{22F03126-9DED-D7F8-3424-93962B34454B}"/>
                </a:ext>
              </a:extLst>
            </p:cNvPr>
            <p:cNvSpPr/>
            <p:nvPr/>
          </p:nvSpPr>
          <p:spPr>
            <a:xfrm>
              <a:off x="5622459" y="3514237"/>
              <a:ext cx="26218" cy="46500"/>
            </a:xfrm>
            <a:custGeom>
              <a:avLst/>
              <a:gdLst/>
              <a:ahLst/>
              <a:cxnLst/>
              <a:rect l="l" t="t" r="r" b="b"/>
              <a:pathLst>
                <a:path w="106" h="188" extrusionOk="0">
                  <a:moveTo>
                    <a:pt x="13" y="182"/>
                  </a:moveTo>
                  <a:lnTo>
                    <a:pt x="13" y="182"/>
                  </a:lnTo>
                  <a:cubicBezTo>
                    <a:pt x="28" y="193"/>
                    <a:pt x="50" y="186"/>
                    <a:pt x="57" y="171"/>
                  </a:cubicBezTo>
                  <a:cubicBezTo>
                    <a:pt x="101" y="105"/>
                    <a:pt x="101" y="105"/>
                    <a:pt x="101" y="105"/>
                  </a:cubicBezTo>
                  <a:cubicBezTo>
                    <a:pt x="109" y="94"/>
                    <a:pt x="105" y="80"/>
                    <a:pt x="98" y="72"/>
                  </a:cubicBezTo>
                  <a:cubicBezTo>
                    <a:pt x="57" y="13"/>
                    <a:pt x="57" y="13"/>
                    <a:pt x="57" y="13"/>
                  </a:cubicBezTo>
                  <a:cubicBezTo>
                    <a:pt x="46" y="-1"/>
                    <a:pt x="28" y="-5"/>
                    <a:pt x="13" y="6"/>
                  </a:cubicBezTo>
                  <a:cubicBezTo>
                    <a:pt x="-1" y="17"/>
                    <a:pt x="-5" y="36"/>
                    <a:pt x="6" y="50"/>
                  </a:cubicBezTo>
                  <a:cubicBezTo>
                    <a:pt x="36" y="91"/>
                    <a:pt x="36" y="91"/>
                    <a:pt x="36" y="91"/>
                  </a:cubicBezTo>
                  <a:cubicBezTo>
                    <a:pt x="6" y="138"/>
                    <a:pt x="6" y="138"/>
                    <a:pt x="6" y="138"/>
                  </a:cubicBezTo>
                  <a:cubicBezTo>
                    <a:pt x="-5" y="153"/>
                    <a:pt x="-1" y="175"/>
                    <a:pt x="13" y="182"/>
                  </a:cubicBezTo>
                  <a:close/>
                </a:path>
              </a:pathLst>
            </a:custGeom>
            <a:solidFill>
              <a:schemeClr val="lt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0" name="Google Shape;481;p35">
              <a:extLst>
                <a:ext uri="{FF2B5EF4-FFF2-40B4-BE49-F238E27FC236}">
                  <a16:creationId xmlns:a16="http://schemas.microsoft.com/office/drawing/2014/main" id="{9F6B5FEF-F6A3-3F56-A3ED-7A34A08E009A}"/>
                </a:ext>
              </a:extLst>
            </p:cNvPr>
            <p:cNvSpPr/>
            <p:nvPr/>
          </p:nvSpPr>
          <p:spPr>
            <a:xfrm>
              <a:off x="5580905" y="3515227"/>
              <a:ext cx="26465" cy="45511"/>
            </a:xfrm>
            <a:custGeom>
              <a:avLst/>
              <a:gdLst/>
              <a:ahLst/>
              <a:cxnLst/>
              <a:rect l="l" t="t" r="r" b="b"/>
              <a:pathLst>
                <a:path w="107" h="184" extrusionOk="0">
                  <a:moveTo>
                    <a:pt x="20" y="182"/>
                  </a:moveTo>
                  <a:lnTo>
                    <a:pt x="20" y="182"/>
                  </a:lnTo>
                  <a:cubicBezTo>
                    <a:pt x="38" y="189"/>
                    <a:pt x="57" y="178"/>
                    <a:pt x="60" y="164"/>
                  </a:cubicBezTo>
                  <a:cubicBezTo>
                    <a:pt x="104" y="43"/>
                    <a:pt x="104" y="43"/>
                    <a:pt x="104" y="43"/>
                  </a:cubicBezTo>
                  <a:cubicBezTo>
                    <a:pt x="112" y="28"/>
                    <a:pt x="101" y="9"/>
                    <a:pt x="86" y="2"/>
                  </a:cubicBezTo>
                  <a:cubicBezTo>
                    <a:pt x="68" y="-5"/>
                    <a:pt x="49" y="6"/>
                    <a:pt x="46" y="20"/>
                  </a:cubicBezTo>
                  <a:cubicBezTo>
                    <a:pt x="2" y="141"/>
                    <a:pt x="2" y="141"/>
                    <a:pt x="2" y="141"/>
                  </a:cubicBezTo>
                  <a:cubicBezTo>
                    <a:pt x="-6" y="156"/>
                    <a:pt x="5" y="175"/>
                    <a:pt x="20" y="182"/>
                  </a:cubicBezTo>
                  <a:close/>
                </a:path>
              </a:pathLst>
            </a:custGeom>
            <a:solidFill>
              <a:schemeClr val="lt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1" name="Google Shape;482;p35">
              <a:extLst>
                <a:ext uri="{FF2B5EF4-FFF2-40B4-BE49-F238E27FC236}">
                  <a16:creationId xmlns:a16="http://schemas.microsoft.com/office/drawing/2014/main" id="{7B3039B8-9647-C30C-512F-12F837B6C6A3}"/>
                </a:ext>
              </a:extLst>
            </p:cNvPr>
            <p:cNvSpPr/>
            <p:nvPr/>
          </p:nvSpPr>
          <p:spPr>
            <a:xfrm>
              <a:off x="5538610" y="3579288"/>
              <a:ext cx="69008" cy="15335"/>
            </a:xfrm>
            <a:custGeom>
              <a:avLst/>
              <a:gdLst/>
              <a:ahLst/>
              <a:cxnLst/>
              <a:rect l="l" t="t" r="r" b="b"/>
              <a:pathLst>
                <a:path w="279" h="62" extrusionOk="0">
                  <a:moveTo>
                    <a:pt x="33" y="62"/>
                  </a:moveTo>
                  <a:lnTo>
                    <a:pt x="33" y="62"/>
                  </a:lnTo>
                  <a:cubicBezTo>
                    <a:pt x="246" y="62"/>
                    <a:pt x="246" y="62"/>
                    <a:pt x="246" y="62"/>
                  </a:cubicBezTo>
                  <a:cubicBezTo>
                    <a:pt x="261" y="62"/>
                    <a:pt x="275" y="51"/>
                    <a:pt x="279" y="33"/>
                  </a:cubicBezTo>
                  <a:cubicBezTo>
                    <a:pt x="279" y="14"/>
                    <a:pt x="264" y="0"/>
                    <a:pt x="246" y="0"/>
                  </a:cubicBezTo>
                  <a:cubicBezTo>
                    <a:pt x="33" y="0"/>
                    <a:pt x="33" y="0"/>
                    <a:pt x="33" y="0"/>
                  </a:cubicBezTo>
                  <a:cubicBezTo>
                    <a:pt x="15" y="0"/>
                    <a:pt x="4" y="11"/>
                    <a:pt x="0" y="25"/>
                  </a:cubicBezTo>
                  <a:cubicBezTo>
                    <a:pt x="-3" y="44"/>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2" name="Google Shape;483;p35">
              <a:extLst>
                <a:ext uri="{FF2B5EF4-FFF2-40B4-BE49-F238E27FC236}">
                  <a16:creationId xmlns:a16="http://schemas.microsoft.com/office/drawing/2014/main" id="{2FD027F9-22CF-04BE-6AD9-64A743B982FF}"/>
                </a:ext>
              </a:extLst>
            </p:cNvPr>
            <p:cNvSpPr/>
            <p:nvPr/>
          </p:nvSpPr>
          <p:spPr>
            <a:xfrm>
              <a:off x="5627653" y="3579288"/>
              <a:ext cx="24487" cy="15335"/>
            </a:xfrm>
            <a:custGeom>
              <a:avLst/>
              <a:gdLst/>
              <a:ahLst/>
              <a:cxnLst/>
              <a:rect l="l" t="t" r="r" b="b"/>
              <a:pathLst>
                <a:path w="99" h="62" extrusionOk="0">
                  <a:moveTo>
                    <a:pt x="33" y="0"/>
                  </a:moveTo>
                  <a:lnTo>
                    <a:pt x="33" y="0"/>
                  </a:lnTo>
                  <a:cubicBezTo>
                    <a:pt x="15" y="0"/>
                    <a:pt x="-4" y="14"/>
                    <a:pt x="0" y="33"/>
                  </a:cubicBezTo>
                  <a:cubicBezTo>
                    <a:pt x="3" y="51"/>
                    <a:pt x="18" y="62"/>
                    <a:pt x="33" y="62"/>
                  </a:cubicBezTo>
                  <a:cubicBezTo>
                    <a:pt x="66" y="62"/>
                    <a:pt x="66" y="62"/>
                    <a:pt x="66" y="62"/>
                  </a:cubicBezTo>
                  <a:cubicBezTo>
                    <a:pt x="80" y="62"/>
                    <a:pt x="95" y="51"/>
                    <a:pt x="99" y="33"/>
                  </a:cubicBezTo>
                  <a:cubicBezTo>
                    <a:pt x="99" y="14"/>
                    <a:pt x="84" y="0"/>
                    <a:pt x="66" y="0"/>
                  </a:cubicBezTo>
                  <a:lnTo>
                    <a:pt x="33"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3" name="Google Shape;484;p35">
              <a:extLst>
                <a:ext uri="{FF2B5EF4-FFF2-40B4-BE49-F238E27FC236}">
                  <a16:creationId xmlns:a16="http://schemas.microsoft.com/office/drawing/2014/main" id="{7ECB62CB-2B61-248E-2AF4-72CECCC7515D}"/>
                </a:ext>
              </a:extLst>
            </p:cNvPr>
            <p:cNvSpPr/>
            <p:nvPr/>
          </p:nvSpPr>
          <p:spPr>
            <a:xfrm>
              <a:off x="5538610" y="3610947"/>
              <a:ext cx="32154" cy="16324"/>
            </a:xfrm>
            <a:custGeom>
              <a:avLst/>
              <a:gdLst/>
              <a:ahLst/>
              <a:cxnLst/>
              <a:rect l="l" t="t" r="r" b="b"/>
              <a:pathLst>
                <a:path w="130" h="66" extrusionOk="0">
                  <a:moveTo>
                    <a:pt x="33" y="66"/>
                  </a:moveTo>
                  <a:lnTo>
                    <a:pt x="33" y="66"/>
                  </a:lnTo>
                  <a:cubicBezTo>
                    <a:pt x="96" y="66"/>
                    <a:pt x="96" y="66"/>
                    <a:pt x="96" y="66"/>
                  </a:cubicBezTo>
                  <a:cubicBezTo>
                    <a:pt x="114" y="66"/>
                    <a:pt x="129" y="51"/>
                    <a:pt x="129" y="37"/>
                  </a:cubicBezTo>
                  <a:cubicBezTo>
                    <a:pt x="132" y="18"/>
                    <a:pt x="118" y="0"/>
                    <a:pt x="99" y="0"/>
                  </a:cubicBezTo>
                  <a:cubicBezTo>
                    <a:pt x="33" y="0"/>
                    <a:pt x="33" y="0"/>
                    <a:pt x="33" y="0"/>
                  </a:cubicBezTo>
                  <a:cubicBezTo>
                    <a:pt x="15" y="0"/>
                    <a:pt x="4" y="11"/>
                    <a:pt x="0" y="29"/>
                  </a:cubicBezTo>
                  <a:cubicBezTo>
                    <a:pt x="-3" y="48"/>
                    <a:pt x="11" y="66"/>
                    <a:pt x="33" y="6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4" name="Google Shape;485;p35">
              <a:extLst>
                <a:ext uri="{FF2B5EF4-FFF2-40B4-BE49-F238E27FC236}">
                  <a16:creationId xmlns:a16="http://schemas.microsoft.com/office/drawing/2014/main" id="{FF965D8C-8AB8-46CE-A42B-360FC1397071}"/>
                </a:ext>
              </a:extLst>
            </p:cNvPr>
            <p:cNvSpPr/>
            <p:nvPr/>
          </p:nvSpPr>
          <p:spPr>
            <a:xfrm>
              <a:off x="5585852" y="3610947"/>
              <a:ext cx="69255" cy="16324"/>
            </a:xfrm>
            <a:custGeom>
              <a:avLst/>
              <a:gdLst/>
              <a:ahLst/>
              <a:cxnLst/>
              <a:rect l="l" t="t" r="r" b="b"/>
              <a:pathLst>
                <a:path w="280" h="66" extrusionOk="0">
                  <a:moveTo>
                    <a:pt x="33" y="0"/>
                  </a:moveTo>
                  <a:lnTo>
                    <a:pt x="33" y="0"/>
                  </a:lnTo>
                  <a:cubicBezTo>
                    <a:pt x="15" y="0"/>
                    <a:pt x="0" y="18"/>
                    <a:pt x="0" y="37"/>
                  </a:cubicBezTo>
                  <a:cubicBezTo>
                    <a:pt x="4" y="51"/>
                    <a:pt x="18" y="66"/>
                    <a:pt x="33" y="66"/>
                  </a:cubicBezTo>
                  <a:cubicBezTo>
                    <a:pt x="246" y="66"/>
                    <a:pt x="246" y="66"/>
                    <a:pt x="246" y="66"/>
                  </a:cubicBezTo>
                  <a:cubicBezTo>
                    <a:pt x="264" y="66"/>
                    <a:pt x="279" y="51"/>
                    <a:pt x="279" y="37"/>
                  </a:cubicBezTo>
                  <a:cubicBezTo>
                    <a:pt x="282" y="18"/>
                    <a:pt x="268" y="0"/>
                    <a:pt x="246" y="0"/>
                  </a:cubicBezTo>
                  <a:lnTo>
                    <a:pt x="33"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5" name="Google Shape;486;p35">
              <a:extLst>
                <a:ext uri="{FF2B5EF4-FFF2-40B4-BE49-F238E27FC236}">
                  <a16:creationId xmlns:a16="http://schemas.microsoft.com/office/drawing/2014/main" id="{5F594814-B006-4C59-B161-4750799807F0}"/>
                </a:ext>
              </a:extLst>
            </p:cNvPr>
            <p:cNvSpPr/>
            <p:nvPr/>
          </p:nvSpPr>
          <p:spPr>
            <a:xfrm>
              <a:off x="5538610" y="3643596"/>
              <a:ext cx="32154" cy="15335"/>
            </a:xfrm>
            <a:custGeom>
              <a:avLst/>
              <a:gdLst/>
              <a:ahLst/>
              <a:cxnLst/>
              <a:rect l="l" t="t" r="r" b="b"/>
              <a:pathLst>
                <a:path w="130" h="62" extrusionOk="0">
                  <a:moveTo>
                    <a:pt x="33" y="62"/>
                  </a:moveTo>
                  <a:lnTo>
                    <a:pt x="33" y="62"/>
                  </a:lnTo>
                  <a:cubicBezTo>
                    <a:pt x="96" y="62"/>
                    <a:pt x="96" y="62"/>
                    <a:pt x="96" y="62"/>
                  </a:cubicBezTo>
                  <a:cubicBezTo>
                    <a:pt x="114" y="62"/>
                    <a:pt x="129" y="51"/>
                    <a:pt x="129" y="37"/>
                  </a:cubicBezTo>
                  <a:cubicBezTo>
                    <a:pt x="132" y="18"/>
                    <a:pt x="118" y="0"/>
                    <a:pt x="99" y="0"/>
                  </a:cubicBezTo>
                  <a:cubicBezTo>
                    <a:pt x="33" y="0"/>
                    <a:pt x="33" y="0"/>
                    <a:pt x="33" y="0"/>
                  </a:cubicBezTo>
                  <a:cubicBezTo>
                    <a:pt x="15" y="0"/>
                    <a:pt x="4" y="11"/>
                    <a:pt x="0" y="29"/>
                  </a:cubicBezTo>
                  <a:cubicBezTo>
                    <a:pt x="-3" y="48"/>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6" name="Google Shape;487;p35">
              <a:extLst>
                <a:ext uri="{FF2B5EF4-FFF2-40B4-BE49-F238E27FC236}">
                  <a16:creationId xmlns:a16="http://schemas.microsoft.com/office/drawing/2014/main" id="{32321117-8AA1-CF25-F7D4-C2444F61A5E6}"/>
                </a:ext>
              </a:extLst>
            </p:cNvPr>
            <p:cNvSpPr/>
            <p:nvPr/>
          </p:nvSpPr>
          <p:spPr>
            <a:xfrm>
              <a:off x="5585852" y="3643596"/>
              <a:ext cx="69255" cy="15335"/>
            </a:xfrm>
            <a:custGeom>
              <a:avLst/>
              <a:gdLst/>
              <a:ahLst/>
              <a:cxnLst/>
              <a:rect l="l" t="t" r="r" b="b"/>
              <a:pathLst>
                <a:path w="280" h="62" extrusionOk="0">
                  <a:moveTo>
                    <a:pt x="246" y="0"/>
                  </a:moveTo>
                  <a:lnTo>
                    <a:pt x="246" y="0"/>
                  </a:lnTo>
                  <a:cubicBezTo>
                    <a:pt x="33" y="0"/>
                    <a:pt x="33" y="0"/>
                    <a:pt x="33" y="0"/>
                  </a:cubicBezTo>
                  <a:cubicBezTo>
                    <a:pt x="18" y="0"/>
                    <a:pt x="4" y="11"/>
                    <a:pt x="0" y="29"/>
                  </a:cubicBezTo>
                  <a:cubicBezTo>
                    <a:pt x="0" y="48"/>
                    <a:pt x="15" y="62"/>
                    <a:pt x="33" y="62"/>
                  </a:cubicBezTo>
                  <a:cubicBezTo>
                    <a:pt x="246" y="62"/>
                    <a:pt x="246" y="62"/>
                    <a:pt x="246" y="62"/>
                  </a:cubicBezTo>
                  <a:cubicBezTo>
                    <a:pt x="264" y="62"/>
                    <a:pt x="279" y="51"/>
                    <a:pt x="279" y="37"/>
                  </a:cubicBezTo>
                  <a:cubicBezTo>
                    <a:pt x="282" y="18"/>
                    <a:pt x="268" y="0"/>
                    <a:pt x="246"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7" name="Google Shape;488;p35">
              <a:extLst>
                <a:ext uri="{FF2B5EF4-FFF2-40B4-BE49-F238E27FC236}">
                  <a16:creationId xmlns:a16="http://schemas.microsoft.com/office/drawing/2014/main" id="{A0D1F436-98A2-8C5E-2ED4-F528F882AADA}"/>
                </a:ext>
              </a:extLst>
            </p:cNvPr>
            <p:cNvSpPr/>
            <p:nvPr/>
          </p:nvSpPr>
          <p:spPr>
            <a:xfrm>
              <a:off x="5538610" y="3676245"/>
              <a:ext cx="65298" cy="15335"/>
            </a:xfrm>
            <a:custGeom>
              <a:avLst/>
              <a:gdLst/>
              <a:ahLst/>
              <a:cxnLst/>
              <a:rect l="l" t="t" r="r" b="b"/>
              <a:pathLst>
                <a:path w="264" h="62" extrusionOk="0">
                  <a:moveTo>
                    <a:pt x="33" y="62"/>
                  </a:moveTo>
                  <a:lnTo>
                    <a:pt x="33" y="62"/>
                  </a:lnTo>
                  <a:cubicBezTo>
                    <a:pt x="231" y="62"/>
                    <a:pt x="231" y="62"/>
                    <a:pt x="231" y="62"/>
                  </a:cubicBezTo>
                  <a:cubicBezTo>
                    <a:pt x="246" y="62"/>
                    <a:pt x="261" y="51"/>
                    <a:pt x="264" y="37"/>
                  </a:cubicBezTo>
                  <a:cubicBezTo>
                    <a:pt x="264" y="15"/>
                    <a:pt x="250" y="0"/>
                    <a:pt x="231" y="0"/>
                  </a:cubicBezTo>
                  <a:cubicBezTo>
                    <a:pt x="33" y="0"/>
                    <a:pt x="33" y="0"/>
                    <a:pt x="33" y="0"/>
                  </a:cubicBezTo>
                  <a:cubicBezTo>
                    <a:pt x="15" y="0"/>
                    <a:pt x="4" y="11"/>
                    <a:pt x="0" y="26"/>
                  </a:cubicBezTo>
                  <a:cubicBezTo>
                    <a:pt x="-3" y="48"/>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8" name="Google Shape;489;p35">
              <a:extLst>
                <a:ext uri="{FF2B5EF4-FFF2-40B4-BE49-F238E27FC236}">
                  <a16:creationId xmlns:a16="http://schemas.microsoft.com/office/drawing/2014/main" id="{F275006A-E658-A6EC-C25A-DF64E3ED934F}"/>
                </a:ext>
              </a:extLst>
            </p:cNvPr>
            <p:cNvSpPr/>
            <p:nvPr/>
          </p:nvSpPr>
          <p:spPr>
            <a:xfrm>
              <a:off x="5619491" y="3676245"/>
              <a:ext cx="35617" cy="15335"/>
            </a:xfrm>
            <a:custGeom>
              <a:avLst/>
              <a:gdLst/>
              <a:ahLst/>
              <a:cxnLst/>
              <a:rect l="l" t="t" r="r" b="b"/>
              <a:pathLst>
                <a:path w="144" h="62" extrusionOk="0">
                  <a:moveTo>
                    <a:pt x="110" y="0"/>
                  </a:moveTo>
                  <a:lnTo>
                    <a:pt x="110" y="0"/>
                  </a:lnTo>
                  <a:cubicBezTo>
                    <a:pt x="33" y="0"/>
                    <a:pt x="33" y="0"/>
                    <a:pt x="33" y="0"/>
                  </a:cubicBezTo>
                  <a:cubicBezTo>
                    <a:pt x="14" y="0"/>
                    <a:pt x="0" y="11"/>
                    <a:pt x="0" y="26"/>
                  </a:cubicBezTo>
                  <a:cubicBezTo>
                    <a:pt x="-4" y="48"/>
                    <a:pt x="11" y="62"/>
                    <a:pt x="33" y="62"/>
                  </a:cubicBezTo>
                  <a:cubicBezTo>
                    <a:pt x="110" y="62"/>
                    <a:pt x="110" y="62"/>
                    <a:pt x="110" y="62"/>
                  </a:cubicBezTo>
                  <a:cubicBezTo>
                    <a:pt x="128" y="62"/>
                    <a:pt x="143" y="51"/>
                    <a:pt x="143" y="37"/>
                  </a:cubicBezTo>
                  <a:cubicBezTo>
                    <a:pt x="146" y="15"/>
                    <a:pt x="132" y="0"/>
                    <a:pt x="11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9" name="Google Shape;490;p35">
              <a:extLst>
                <a:ext uri="{FF2B5EF4-FFF2-40B4-BE49-F238E27FC236}">
                  <a16:creationId xmlns:a16="http://schemas.microsoft.com/office/drawing/2014/main" id="{3B916ED4-D631-1D65-170F-1BA5FEA1E408}"/>
                </a:ext>
              </a:extLst>
            </p:cNvPr>
            <p:cNvSpPr/>
            <p:nvPr/>
          </p:nvSpPr>
          <p:spPr>
            <a:xfrm>
              <a:off x="5538610" y="3708894"/>
              <a:ext cx="41058" cy="15335"/>
            </a:xfrm>
            <a:custGeom>
              <a:avLst/>
              <a:gdLst/>
              <a:ahLst/>
              <a:cxnLst/>
              <a:rect l="l" t="t" r="r" b="b"/>
              <a:pathLst>
                <a:path w="166" h="62" extrusionOk="0">
                  <a:moveTo>
                    <a:pt x="33" y="62"/>
                  </a:moveTo>
                  <a:lnTo>
                    <a:pt x="33" y="62"/>
                  </a:lnTo>
                  <a:cubicBezTo>
                    <a:pt x="136" y="62"/>
                    <a:pt x="136" y="62"/>
                    <a:pt x="136" y="62"/>
                  </a:cubicBezTo>
                  <a:cubicBezTo>
                    <a:pt x="151" y="62"/>
                    <a:pt x="165" y="51"/>
                    <a:pt x="165" y="33"/>
                  </a:cubicBezTo>
                  <a:cubicBezTo>
                    <a:pt x="169" y="15"/>
                    <a:pt x="155" y="0"/>
                    <a:pt x="136" y="0"/>
                  </a:cubicBezTo>
                  <a:cubicBezTo>
                    <a:pt x="33" y="0"/>
                    <a:pt x="33" y="0"/>
                    <a:pt x="33" y="0"/>
                  </a:cubicBezTo>
                  <a:cubicBezTo>
                    <a:pt x="15" y="0"/>
                    <a:pt x="4" y="11"/>
                    <a:pt x="0" y="26"/>
                  </a:cubicBezTo>
                  <a:cubicBezTo>
                    <a:pt x="-3" y="44"/>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0" name="Google Shape;491;p35">
              <a:extLst>
                <a:ext uri="{FF2B5EF4-FFF2-40B4-BE49-F238E27FC236}">
                  <a16:creationId xmlns:a16="http://schemas.microsoft.com/office/drawing/2014/main" id="{073E82BF-C8D5-6BF6-DF73-86F183FA20C1}"/>
                </a:ext>
              </a:extLst>
            </p:cNvPr>
            <p:cNvSpPr/>
            <p:nvPr/>
          </p:nvSpPr>
          <p:spPr>
            <a:xfrm>
              <a:off x="5595746" y="3708894"/>
              <a:ext cx="59362" cy="15335"/>
            </a:xfrm>
            <a:custGeom>
              <a:avLst/>
              <a:gdLst/>
              <a:ahLst/>
              <a:cxnLst/>
              <a:rect l="l" t="t" r="r" b="b"/>
              <a:pathLst>
                <a:path w="240" h="62" extrusionOk="0">
                  <a:moveTo>
                    <a:pt x="206" y="0"/>
                  </a:moveTo>
                  <a:lnTo>
                    <a:pt x="206" y="0"/>
                  </a:lnTo>
                  <a:cubicBezTo>
                    <a:pt x="33" y="0"/>
                    <a:pt x="33" y="0"/>
                    <a:pt x="33" y="0"/>
                  </a:cubicBezTo>
                  <a:cubicBezTo>
                    <a:pt x="15" y="0"/>
                    <a:pt x="0" y="11"/>
                    <a:pt x="0" y="26"/>
                  </a:cubicBezTo>
                  <a:cubicBezTo>
                    <a:pt x="-3" y="44"/>
                    <a:pt x="12" y="62"/>
                    <a:pt x="30" y="62"/>
                  </a:cubicBezTo>
                  <a:cubicBezTo>
                    <a:pt x="206" y="62"/>
                    <a:pt x="206" y="62"/>
                    <a:pt x="206" y="62"/>
                  </a:cubicBezTo>
                  <a:cubicBezTo>
                    <a:pt x="228" y="62"/>
                    <a:pt x="242" y="44"/>
                    <a:pt x="239" y="26"/>
                  </a:cubicBezTo>
                  <a:cubicBezTo>
                    <a:pt x="239" y="11"/>
                    <a:pt x="224" y="0"/>
                    <a:pt x="206"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1" name="Google Shape;492;p35">
              <a:extLst>
                <a:ext uri="{FF2B5EF4-FFF2-40B4-BE49-F238E27FC236}">
                  <a16:creationId xmlns:a16="http://schemas.microsoft.com/office/drawing/2014/main" id="{A9656AA4-87BD-18D2-8B14-C8E71AF2EA66}"/>
                </a:ext>
              </a:extLst>
            </p:cNvPr>
            <p:cNvSpPr/>
            <p:nvPr/>
          </p:nvSpPr>
          <p:spPr>
            <a:xfrm>
              <a:off x="5538610" y="3740801"/>
              <a:ext cx="80880" cy="16077"/>
            </a:xfrm>
            <a:custGeom>
              <a:avLst/>
              <a:gdLst/>
              <a:ahLst/>
              <a:cxnLst/>
              <a:rect l="l" t="t" r="r" b="b"/>
              <a:pathLst>
                <a:path w="327" h="65" extrusionOk="0">
                  <a:moveTo>
                    <a:pt x="294" y="0"/>
                  </a:moveTo>
                  <a:lnTo>
                    <a:pt x="294" y="0"/>
                  </a:lnTo>
                  <a:cubicBezTo>
                    <a:pt x="33" y="0"/>
                    <a:pt x="33" y="0"/>
                    <a:pt x="33" y="0"/>
                  </a:cubicBezTo>
                  <a:cubicBezTo>
                    <a:pt x="15" y="0"/>
                    <a:pt x="4" y="14"/>
                    <a:pt x="0" y="29"/>
                  </a:cubicBezTo>
                  <a:cubicBezTo>
                    <a:pt x="-3" y="47"/>
                    <a:pt x="11" y="65"/>
                    <a:pt x="33" y="65"/>
                  </a:cubicBezTo>
                  <a:cubicBezTo>
                    <a:pt x="294" y="65"/>
                    <a:pt x="294" y="65"/>
                    <a:pt x="294" y="65"/>
                  </a:cubicBezTo>
                  <a:cubicBezTo>
                    <a:pt x="308" y="65"/>
                    <a:pt x="323" y="51"/>
                    <a:pt x="327" y="36"/>
                  </a:cubicBezTo>
                  <a:cubicBezTo>
                    <a:pt x="327" y="18"/>
                    <a:pt x="312" y="0"/>
                    <a:pt x="294"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02" name="Google Shape;465;p35">
            <a:extLst>
              <a:ext uri="{FF2B5EF4-FFF2-40B4-BE49-F238E27FC236}">
                <a16:creationId xmlns:a16="http://schemas.microsoft.com/office/drawing/2014/main" id="{9A81905F-50C4-30F4-C05D-FEE36F63D953}"/>
              </a:ext>
            </a:extLst>
          </p:cNvPr>
          <p:cNvGrpSpPr/>
          <p:nvPr/>
        </p:nvGrpSpPr>
        <p:grpSpPr>
          <a:xfrm>
            <a:off x="1221138" y="1653105"/>
            <a:ext cx="416704" cy="361014"/>
            <a:chOff x="5360030" y="3399718"/>
            <a:chExt cx="512736" cy="535986"/>
          </a:xfrm>
        </p:grpSpPr>
        <p:sp>
          <p:nvSpPr>
            <p:cNvPr id="403" name="Google Shape;466;p35">
              <a:extLst>
                <a:ext uri="{FF2B5EF4-FFF2-40B4-BE49-F238E27FC236}">
                  <a16:creationId xmlns:a16="http://schemas.microsoft.com/office/drawing/2014/main" id="{4ACE2135-86BA-AFD3-8F68-3490D95C29D2}"/>
                </a:ext>
              </a:extLst>
            </p:cNvPr>
            <p:cNvSpPr/>
            <p:nvPr/>
          </p:nvSpPr>
          <p:spPr>
            <a:xfrm>
              <a:off x="5360030" y="3399718"/>
              <a:ext cx="512736" cy="535986"/>
            </a:xfrm>
            <a:custGeom>
              <a:avLst/>
              <a:gdLst/>
              <a:ahLst/>
              <a:cxnLst/>
              <a:rect l="l" t="t" r="r" b="b"/>
              <a:pathLst>
                <a:path w="2073" h="2167" extrusionOk="0">
                  <a:moveTo>
                    <a:pt x="2061" y="1727"/>
                  </a:moveTo>
                  <a:lnTo>
                    <a:pt x="2061" y="1727"/>
                  </a:lnTo>
                  <a:cubicBezTo>
                    <a:pt x="1973" y="1672"/>
                    <a:pt x="1973" y="1672"/>
                    <a:pt x="1973" y="1672"/>
                  </a:cubicBezTo>
                  <a:cubicBezTo>
                    <a:pt x="1977" y="1650"/>
                    <a:pt x="1977" y="1628"/>
                    <a:pt x="1973" y="1602"/>
                  </a:cubicBezTo>
                  <a:cubicBezTo>
                    <a:pt x="2061" y="1547"/>
                    <a:pt x="2061" y="1547"/>
                    <a:pt x="2061" y="1547"/>
                  </a:cubicBezTo>
                  <a:cubicBezTo>
                    <a:pt x="2072" y="1540"/>
                    <a:pt x="2075" y="1525"/>
                    <a:pt x="2072" y="1511"/>
                  </a:cubicBezTo>
                  <a:cubicBezTo>
                    <a:pt x="2061" y="1470"/>
                    <a:pt x="2046" y="1433"/>
                    <a:pt x="2024" y="1397"/>
                  </a:cubicBezTo>
                  <a:cubicBezTo>
                    <a:pt x="2020" y="1386"/>
                    <a:pt x="2006" y="1379"/>
                    <a:pt x="1991" y="1382"/>
                  </a:cubicBezTo>
                  <a:cubicBezTo>
                    <a:pt x="1892" y="1400"/>
                    <a:pt x="1892" y="1400"/>
                    <a:pt x="1892" y="1400"/>
                  </a:cubicBezTo>
                  <a:cubicBezTo>
                    <a:pt x="1877" y="1386"/>
                    <a:pt x="1859" y="1367"/>
                    <a:pt x="1845" y="1353"/>
                  </a:cubicBezTo>
                  <a:cubicBezTo>
                    <a:pt x="1863" y="1254"/>
                    <a:pt x="1863" y="1254"/>
                    <a:pt x="1863" y="1254"/>
                  </a:cubicBezTo>
                  <a:cubicBezTo>
                    <a:pt x="1866" y="1239"/>
                    <a:pt x="1859" y="1228"/>
                    <a:pt x="1848" y="1221"/>
                  </a:cubicBezTo>
                  <a:cubicBezTo>
                    <a:pt x="1811" y="1199"/>
                    <a:pt x="1775" y="1184"/>
                    <a:pt x="1734" y="1173"/>
                  </a:cubicBezTo>
                  <a:cubicBezTo>
                    <a:pt x="1720" y="1169"/>
                    <a:pt x="1705" y="1173"/>
                    <a:pt x="1698" y="1184"/>
                  </a:cubicBezTo>
                  <a:cubicBezTo>
                    <a:pt x="1643" y="1272"/>
                    <a:pt x="1643" y="1272"/>
                    <a:pt x="1643" y="1272"/>
                  </a:cubicBezTo>
                  <a:cubicBezTo>
                    <a:pt x="1621" y="1268"/>
                    <a:pt x="1595" y="1268"/>
                    <a:pt x="1573" y="1272"/>
                  </a:cubicBezTo>
                  <a:cubicBezTo>
                    <a:pt x="1573" y="1268"/>
                    <a:pt x="1573" y="1268"/>
                    <a:pt x="1573" y="1268"/>
                  </a:cubicBezTo>
                  <a:cubicBezTo>
                    <a:pt x="1573" y="1265"/>
                    <a:pt x="1573" y="1316"/>
                    <a:pt x="1573" y="480"/>
                  </a:cubicBezTo>
                  <a:cubicBezTo>
                    <a:pt x="1573" y="432"/>
                    <a:pt x="1537" y="396"/>
                    <a:pt x="1489" y="396"/>
                  </a:cubicBezTo>
                  <a:cubicBezTo>
                    <a:pt x="1313" y="396"/>
                    <a:pt x="1313" y="396"/>
                    <a:pt x="1313" y="396"/>
                  </a:cubicBezTo>
                  <a:cubicBezTo>
                    <a:pt x="1313" y="33"/>
                    <a:pt x="1313" y="33"/>
                    <a:pt x="1313" y="33"/>
                  </a:cubicBezTo>
                  <a:cubicBezTo>
                    <a:pt x="1313" y="15"/>
                    <a:pt x="1298" y="0"/>
                    <a:pt x="1280" y="0"/>
                  </a:cubicBezTo>
                  <a:cubicBezTo>
                    <a:pt x="293" y="0"/>
                    <a:pt x="293" y="0"/>
                    <a:pt x="293" y="0"/>
                  </a:cubicBezTo>
                  <a:cubicBezTo>
                    <a:pt x="275" y="0"/>
                    <a:pt x="261" y="15"/>
                    <a:pt x="261" y="33"/>
                  </a:cubicBezTo>
                  <a:cubicBezTo>
                    <a:pt x="261" y="396"/>
                    <a:pt x="261" y="396"/>
                    <a:pt x="261" y="396"/>
                  </a:cubicBezTo>
                  <a:cubicBezTo>
                    <a:pt x="88" y="396"/>
                    <a:pt x="88" y="396"/>
                    <a:pt x="88" y="396"/>
                  </a:cubicBezTo>
                  <a:cubicBezTo>
                    <a:pt x="41" y="396"/>
                    <a:pt x="0" y="432"/>
                    <a:pt x="0" y="480"/>
                  </a:cubicBezTo>
                  <a:cubicBezTo>
                    <a:pt x="0" y="1686"/>
                    <a:pt x="0" y="1686"/>
                    <a:pt x="0" y="1686"/>
                  </a:cubicBezTo>
                  <a:cubicBezTo>
                    <a:pt x="0" y="1734"/>
                    <a:pt x="41" y="1774"/>
                    <a:pt x="88" y="1774"/>
                  </a:cubicBezTo>
                  <a:cubicBezTo>
                    <a:pt x="528" y="1774"/>
                    <a:pt x="528" y="1774"/>
                    <a:pt x="528" y="1774"/>
                  </a:cubicBezTo>
                  <a:cubicBezTo>
                    <a:pt x="495" y="1972"/>
                    <a:pt x="495" y="1972"/>
                    <a:pt x="495" y="1972"/>
                  </a:cubicBezTo>
                  <a:cubicBezTo>
                    <a:pt x="429" y="1972"/>
                    <a:pt x="429" y="1972"/>
                    <a:pt x="429" y="1972"/>
                  </a:cubicBezTo>
                  <a:cubicBezTo>
                    <a:pt x="396" y="1972"/>
                    <a:pt x="367" y="1998"/>
                    <a:pt x="367" y="2035"/>
                  </a:cubicBezTo>
                  <a:cubicBezTo>
                    <a:pt x="367" y="2133"/>
                    <a:pt x="367" y="2133"/>
                    <a:pt x="367" y="2133"/>
                  </a:cubicBezTo>
                  <a:cubicBezTo>
                    <a:pt x="367" y="2152"/>
                    <a:pt x="381" y="2167"/>
                    <a:pt x="400" y="2167"/>
                  </a:cubicBezTo>
                  <a:cubicBezTo>
                    <a:pt x="561" y="2167"/>
                    <a:pt x="561" y="2167"/>
                    <a:pt x="561" y="2167"/>
                  </a:cubicBezTo>
                  <a:cubicBezTo>
                    <a:pt x="565" y="2167"/>
                    <a:pt x="572" y="2163"/>
                    <a:pt x="572" y="2159"/>
                  </a:cubicBezTo>
                  <a:cubicBezTo>
                    <a:pt x="598" y="2133"/>
                    <a:pt x="579" y="2104"/>
                    <a:pt x="554" y="2104"/>
                  </a:cubicBezTo>
                  <a:cubicBezTo>
                    <a:pt x="437" y="2104"/>
                    <a:pt x="437" y="2104"/>
                    <a:pt x="437" y="2104"/>
                  </a:cubicBezTo>
                  <a:cubicBezTo>
                    <a:pt x="437" y="2035"/>
                    <a:pt x="437" y="2035"/>
                    <a:pt x="437" y="2035"/>
                  </a:cubicBezTo>
                  <a:cubicBezTo>
                    <a:pt x="1141" y="2035"/>
                    <a:pt x="1141" y="2035"/>
                    <a:pt x="1141" y="2035"/>
                  </a:cubicBezTo>
                  <a:cubicBezTo>
                    <a:pt x="1141" y="2104"/>
                    <a:pt x="1141" y="2104"/>
                    <a:pt x="1141" y="2104"/>
                  </a:cubicBezTo>
                  <a:cubicBezTo>
                    <a:pt x="693" y="2104"/>
                    <a:pt x="693" y="2104"/>
                    <a:pt x="693" y="2104"/>
                  </a:cubicBezTo>
                  <a:cubicBezTo>
                    <a:pt x="678" y="2104"/>
                    <a:pt x="664" y="2115"/>
                    <a:pt x="660" y="2130"/>
                  </a:cubicBezTo>
                  <a:cubicBezTo>
                    <a:pt x="660" y="2148"/>
                    <a:pt x="675" y="2167"/>
                    <a:pt x="693" y="2167"/>
                  </a:cubicBezTo>
                  <a:cubicBezTo>
                    <a:pt x="1144" y="2167"/>
                    <a:pt x="1144" y="2167"/>
                    <a:pt x="1144" y="2167"/>
                  </a:cubicBezTo>
                  <a:cubicBezTo>
                    <a:pt x="1177" y="2167"/>
                    <a:pt x="1206" y="2137"/>
                    <a:pt x="1206" y="2104"/>
                  </a:cubicBezTo>
                  <a:cubicBezTo>
                    <a:pt x="1206" y="2035"/>
                    <a:pt x="1206" y="2035"/>
                    <a:pt x="1206" y="2035"/>
                  </a:cubicBezTo>
                  <a:cubicBezTo>
                    <a:pt x="1206" y="1998"/>
                    <a:pt x="1177" y="1972"/>
                    <a:pt x="1144" y="1972"/>
                  </a:cubicBezTo>
                  <a:cubicBezTo>
                    <a:pt x="1078" y="1972"/>
                    <a:pt x="1078" y="1972"/>
                    <a:pt x="1078" y="1972"/>
                  </a:cubicBezTo>
                  <a:cubicBezTo>
                    <a:pt x="1045" y="1774"/>
                    <a:pt x="1045" y="1774"/>
                    <a:pt x="1045" y="1774"/>
                  </a:cubicBezTo>
                  <a:cubicBezTo>
                    <a:pt x="1148" y="1774"/>
                    <a:pt x="1148" y="1774"/>
                    <a:pt x="1148" y="1774"/>
                  </a:cubicBezTo>
                  <a:cubicBezTo>
                    <a:pt x="1155" y="1807"/>
                    <a:pt x="1170" y="1844"/>
                    <a:pt x="1192" y="1877"/>
                  </a:cubicBezTo>
                  <a:cubicBezTo>
                    <a:pt x="1195" y="1888"/>
                    <a:pt x="1210" y="1895"/>
                    <a:pt x="1225" y="1892"/>
                  </a:cubicBezTo>
                  <a:cubicBezTo>
                    <a:pt x="1324" y="1873"/>
                    <a:pt x="1324" y="1873"/>
                    <a:pt x="1324" y="1873"/>
                  </a:cubicBezTo>
                  <a:cubicBezTo>
                    <a:pt x="1338" y="1888"/>
                    <a:pt x="1357" y="1906"/>
                    <a:pt x="1371" y="1921"/>
                  </a:cubicBezTo>
                  <a:cubicBezTo>
                    <a:pt x="1353" y="2020"/>
                    <a:pt x="1353" y="2020"/>
                    <a:pt x="1353" y="2020"/>
                  </a:cubicBezTo>
                  <a:cubicBezTo>
                    <a:pt x="1349" y="2035"/>
                    <a:pt x="1357" y="2049"/>
                    <a:pt x="1368" y="2053"/>
                  </a:cubicBezTo>
                  <a:cubicBezTo>
                    <a:pt x="1412" y="2079"/>
                    <a:pt x="1474" y="2104"/>
                    <a:pt x="1489" y="2104"/>
                  </a:cubicBezTo>
                  <a:cubicBezTo>
                    <a:pt x="1500" y="2104"/>
                    <a:pt x="1511" y="2097"/>
                    <a:pt x="1518" y="2089"/>
                  </a:cubicBezTo>
                  <a:cubicBezTo>
                    <a:pt x="1573" y="2001"/>
                    <a:pt x="1573" y="2001"/>
                    <a:pt x="1573" y="2001"/>
                  </a:cubicBezTo>
                  <a:cubicBezTo>
                    <a:pt x="1595" y="2005"/>
                    <a:pt x="1621" y="2005"/>
                    <a:pt x="1643" y="2001"/>
                  </a:cubicBezTo>
                  <a:cubicBezTo>
                    <a:pt x="1698" y="2089"/>
                    <a:pt x="1698" y="2089"/>
                    <a:pt x="1698" y="2089"/>
                  </a:cubicBezTo>
                  <a:cubicBezTo>
                    <a:pt x="1705" y="2101"/>
                    <a:pt x="1720" y="2104"/>
                    <a:pt x="1734" y="2101"/>
                  </a:cubicBezTo>
                  <a:cubicBezTo>
                    <a:pt x="1775" y="2089"/>
                    <a:pt x="1811" y="2075"/>
                    <a:pt x="1848" y="2053"/>
                  </a:cubicBezTo>
                  <a:cubicBezTo>
                    <a:pt x="1859" y="2049"/>
                    <a:pt x="1866" y="2035"/>
                    <a:pt x="1863" y="2020"/>
                  </a:cubicBezTo>
                  <a:cubicBezTo>
                    <a:pt x="1845" y="1921"/>
                    <a:pt x="1845" y="1921"/>
                    <a:pt x="1845" y="1921"/>
                  </a:cubicBezTo>
                  <a:cubicBezTo>
                    <a:pt x="1859" y="1906"/>
                    <a:pt x="1877" y="1888"/>
                    <a:pt x="1892" y="1873"/>
                  </a:cubicBezTo>
                  <a:cubicBezTo>
                    <a:pt x="1991" y="1892"/>
                    <a:pt x="1991" y="1892"/>
                    <a:pt x="1991" y="1892"/>
                  </a:cubicBezTo>
                  <a:cubicBezTo>
                    <a:pt x="2006" y="1895"/>
                    <a:pt x="2020" y="1888"/>
                    <a:pt x="2024" y="1877"/>
                  </a:cubicBezTo>
                  <a:cubicBezTo>
                    <a:pt x="2046" y="1840"/>
                    <a:pt x="2061" y="1804"/>
                    <a:pt x="2072" y="1763"/>
                  </a:cubicBezTo>
                  <a:cubicBezTo>
                    <a:pt x="2075" y="1749"/>
                    <a:pt x="2072" y="1738"/>
                    <a:pt x="2061" y="1727"/>
                  </a:cubicBezTo>
                  <a:moveTo>
                    <a:pt x="1485" y="458"/>
                  </a:moveTo>
                  <a:lnTo>
                    <a:pt x="1485" y="458"/>
                  </a:lnTo>
                  <a:cubicBezTo>
                    <a:pt x="1500" y="458"/>
                    <a:pt x="1511" y="469"/>
                    <a:pt x="1511" y="480"/>
                  </a:cubicBezTo>
                  <a:cubicBezTo>
                    <a:pt x="1511" y="1177"/>
                    <a:pt x="1511" y="1177"/>
                    <a:pt x="1511" y="1177"/>
                  </a:cubicBezTo>
                  <a:cubicBezTo>
                    <a:pt x="1503" y="1169"/>
                    <a:pt x="1493" y="1169"/>
                    <a:pt x="1481" y="1169"/>
                  </a:cubicBezTo>
                  <a:cubicBezTo>
                    <a:pt x="1467" y="1173"/>
                    <a:pt x="1456" y="1180"/>
                    <a:pt x="1441" y="1184"/>
                  </a:cubicBezTo>
                  <a:cubicBezTo>
                    <a:pt x="1441" y="557"/>
                    <a:pt x="1441" y="557"/>
                    <a:pt x="1441" y="557"/>
                  </a:cubicBezTo>
                  <a:cubicBezTo>
                    <a:pt x="1441" y="539"/>
                    <a:pt x="1426" y="524"/>
                    <a:pt x="1412" y="524"/>
                  </a:cubicBezTo>
                  <a:cubicBezTo>
                    <a:pt x="1313" y="524"/>
                    <a:pt x="1313" y="524"/>
                    <a:pt x="1313" y="524"/>
                  </a:cubicBezTo>
                  <a:cubicBezTo>
                    <a:pt x="1313" y="458"/>
                    <a:pt x="1313" y="458"/>
                    <a:pt x="1313" y="458"/>
                  </a:cubicBezTo>
                  <a:lnTo>
                    <a:pt x="1485" y="458"/>
                  </a:lnTo>
                  <a:moveTo>
                    <a:pt x="1353" y="1250"/>
                  </a:moveTo>
                  <a:lnTo>
                    <a:pt x="1353" y="1250"/>
                  </a:lnTo>
                  <a:cubicBezTo>
                    <a:pt x="1371" y="1353"/>
                    <a:pt x="1371" y="1353"/>
                    <a:pt x="1371" y="1353"/>
                  </a:cubicBezTo>
                  <a:cubicBezTo>
                    <a:pt x="1357" y="1367"/>
                    <a:pt x="1338" y="1382"/>
                    <a:pt x="1324" y="1400"/>
                  </a:cubicBezTo>
                  <a:cubicBezTo>
                    <a:pt x="1313" y="1397"/>
                    <a:pt x="1313" y="1397"/>
                    <a:pt x="1313" y="1397"/>
                  </a:cubicBezTo>
                  <a:cubicBezTo>
                    <a:pt x="1313" y="590"/>
                    <a:pt x="1313" y="590"/>
                    <a:pt x="1313" y="590"/>
                  </a:cubicBezTo>
                  <a:cubicBezTo>
                    <a:pt x="1379" y="590"/>
                    <a:pt x="1379" y="590"/>
                    <a:pt x="1379" y="590"/>
                  </a:cubicBezTo>
                  <a:cubicBezTo>
                    <a:pt x="1379" y="1213"/>
                    <a:pt x="1379" y="1213"/>
                    <a:pt x="1379" y="1213"/>
                  </a:cubicBezTo>
                  <a:cubicBezTo>
                    <a:pt x="1375" y="1213"/>
                    <a:pt x="1371" y="1217"/>
                    <a:pt x="1368" y="1217"/>
                  </a:cubicBezTo>
                  <a:cubicBezTo>
                    <a:pt x="1357" y="1224"/>
                    <a:pt x="1349" y="1239"/>
                    <a:pt x="1353" y="1250"/>
                  </a:cubicBezTo>
                  <a:moveTo>
                    <a:pt x="1159" y="1547"/>
                  </a:moveTo>
                  <a:lnTo>
                    <a:pt x="1159" y="1547"/>
                  </a:lnTo>
                  <a:cubicBezTo>
                    <a:pt x="1203" y="1580"/>
                    <a:pt x="1203" y="1580"/>
                    <a:pt x="1203" y="1580"/>
                  </a:cubicBezTo>
                  <a:cubicBezTo>
                    <a:pt x="657" y="1580"/>
                    <a:pt x="657" y="1580"/>
                    <a:pt x="657" y="1580"/>
                  </a:cubicBezTo>
                  <a:cubicBezTo>
                    <a:pt x="657" y="330"/>
                    <a:pt x="657" y="330"/>
                    <a:pt x="657" y="330"/>
                  </a:cubicBezTo>
                  <a:cubicBezTo>
                    <a:pt x="1247" y="330"/>
                    <a:pt x="1247" y="330"/>
                    <a:pt x="1247" y="330"/>
                  </a:cubicBezTo>
                  <a:cubicBezTo>
                    <a:pt x="1247" y="1389"/>
                    <a:pt x="1247" y="1389"/>
                    <a:pt x="1247" y="1389"/>
                  </a:cubicBezTo>
                  <a:cubicBezTo>
                    <a:pt x="1225" y="1382"/>
                    <a:pt x="1225" y="1382"/>
                    <a:pt x="1225" y="1382"/>
                  </a:cubicBezTo>
                  <a:cubicBezTo>
                    <a:pt x="1210" y="1382"/>
                    <a:pt x="1199" y="1386"/>
                    <a:pt x="1192" y="1397"/>
                  </a:cubicBezTo>
                  <a:cubicBezTo>
                    <a:pt x="1170" y="1433"/>
                    <a:pt x="1155" y="1474"/>
                    <a:pt x="1144" y="1511"/>
                  </a:cubicBezTo>
                  <a:cubicBezTo>
                    <a:pt x="1141" y="1525"/>
                    <a:pt x="1144" y="1540"/>
                    <a:pt x="1159" y="1547"/>
                  </a:cubicBezTo>
                  <a:moveTo>
                    <a:pt x="326" y="330"/>
                  </a:moveTo>
                  <a:lnTo>
                    <a:pt x="326" y="330"/>
                  </a:lnTo>
                  <a:cubicBezTo>
                    <a:pt x="590" y="330"/>
                    <a:pt x="590" y="330"/>
                    <a:pt x="590" y="330"/>
                  </a:cubicBezTo>
                  <a:cubicBezTo>
                    <a:pt x="590" y="1580"/>
                    <a:pt x="590" y="1580"/>
                    <a:pt x="590" y="1580"/>
                  </a:cubicBezTo>
                  <a:cubicBezTo>
                    <a:pt x="326" y="1580"/>
                    <a:pt x="326" y="1580"/>
                    <a:pt x="326" y="1580"/>
                  </a:cubicBezTo>
                  <a:lnTo>
                    <a:pt x="326" y="330"/>
                  </a:lnTo>
                  <a:moveTo>
                    <a:pt x="1247" y="70"/>
                  </a:moveTo>
                  <a:lnTo>
                    <a:pt x="1247" y="70"/>
                  </a:lnTo>
                  <a:cubicBezTo>
                    <a:pt x="1247" y="267"/>
                    <a:pt x="1247" y="267"/>
                    <a:pt x="1247" y="267"/>
                  </a:cubicBezTo>
                  <a:cubicBezTo>
                    <a:pt x="326" y="267"/>
                    <a:pt x="326" y="267"/>
                    <a:pt x="326" y="267"/>
                  </a:cubicBezTo>
                  <a:cubicBezTo>
                    <a:pt x="326" y="70"/>
                    <a:pt x="326" y="70"/>
                    <a:pt x="326" y="70"/>
                  </a:cubicBezTo>
                  <a:lnTo>
                    <a:pt x="1247" y="70"/>
                  </a:lnTo>
                  <a:moveTo>
                    <a:pt x="62" y="1686"/>
                  </a:moveTo>
                  <a:lnTo>
                    <a:pt x="62" y="1686"/>
                  </a:lnTo>
                  <a:cubicBezTo>
                    <a:pt x="62" y="480"/>
                    <a:pt x="62" y="480"/>
                    <a:pt x="62" y="480"/>
                  </a:cubicBezTo>
                  <a:cubicBezTo>
                    <a:pt x="62" y="469"/>
                    <a:pt x="73" y="458"/>
                    <a:pt x="88" y="458"/>
                  </a:cubicBezTo>
                  <a:cubicBezTo>
                    <a:pt x="261" y="458"/>
                    <a:pt x="261" y="458"/>
                    <a:pt x="261" y="458"/>
                  </a:cubicBezTo>
                  <a:cubicBezTo>
                    <a:pt x="261" y="524"/>
                    <a:pt x="261" y="524"/>
                    <a:pt x="261" y="524"/>
                  </a:cubicBezTo>
                  <a:cubicBezTo>
                    <a:pt x="161" y="524"/>
                    <a:pt x="161" y="524"/>
                    <a:pt x="161" y="524"/>
                  </a:cubicBezTo>
                  <a:cubicBezTo>
                    <a:pt x="147" y="524"/>
                    <a:pt x="132" y="539"/>
                    <a:pt x="132" y="557"/>
                  </a:cubicBezTo>
                  <a:cubicBezTo>
                    <a:pt x="132" y="719"/>
                    <a:pt x="132" y="719"/>
                    <a:pt x="132" y="719"/>
                  </a:cubicBezTo>
                  <a:cubicBezTo>
                    <a:pt x="132" y="733"/>
                    <a:pt x="143" y="748"/>
                    <a:pt x="158" y="751"/>
                  </a:cubicBezTo>
                  <a:cubicBezTo>
                    <a:pt x="180" y="755"/>
                    <a:pt x="194" y="740"/>
                    <a:pt x="194" y="719"/>
                  </a:cubicBezTo>
                  <a:cubicBezTo>
                    <a:pt x="194" y="594"/>
                    <a:pt x="194" y="594"/>
                    <a:pt x="194" y="594"/>
                  </a:cubicBezTo>
                  <a:cubicBezTo>
                    <a:pt x="261" y="594"/>
                    <a:pt x="261" y="594"/>
                    <a:pt x="261" y="594"/>
                  </a:cubicBezTo>
                  <a:cubicBezTo>
                    <a:pt x="261" y="1580"/>
                    <a:pt x="261" y="1580"/>
                    <a:pt x="261" y="1580"/>
                  </a:cubicBezTo>
                  <a:cubicBezTo>
                    <a:pt x="194" y="1580"/>
                    <a:pt x="194" y="1580"/>
                    <a:pt x="194" y="1580"/>
                  </a:cubicBezTo>
                  <a:cubicBezTo>
                    <a:pt x="194" y="858"/>
                    <a:pt x="194" y="858"/>
                    <a:pt x="194" y="858"/>
                  </a:cubicBezTo>
                  <a:cubicBezTo>
                    <a:pt x="194" y="843"/>
                    <a:pt x="183" y="828"/>
                    <a:pt x="165" y="828"/>
                  </a:cubicBezTo>
                  <a:cubicBezTo>
                    <a:pt x="147" y="825"/>
                    <a:pt x="132" y="839"/>
                    <a:pt x="132" y="858"/>
                  </a:cubicBezTo>
                  <a:cubicBezTo>
                    <a:pt x="132" y="1609"/>
                    <a:pt x="132" y="1609"/>
                    <a:pt x="132" y="1609"/>
                  </a:cubicBezTo>
                  <a:cubicBezTo>
                    <a:pt x="132" y="1628"/>
                    <a:pt x="147" y="1642"/>
                    <a:pt x="161" y="1642"/>
                  </a:cubicBezTo>
                  <a:cubicBezTo>
                    <a:pt x="1236" y="1642"/>
                    <a:pt x="1236" y="1642"/>
                    <a:pt x="1236" y="1642"/>
                  </a:cubicBezTo>
                  <a:cubicBezTo>
                    <a:pt x="1236" y="1653"/>
                    <a:pt x="1236" y="1661"/>
                    <a:pt x="1239" y="1672"/>
                  </a:cubicBezTo>
                  <a:cubicBezTo>
                    <a:pt x="1181" y="1712"/>
                    <a:pt x="1181" y="1712"/>
                    <a:pt x="1181" y="1712"/>
                  </a:cubicBezTo>
                  <a:cubicBezTo>
                    <a:pt x="1173" y="1708"/>
                    <a:pt x="1247" y="1708"/>
                    <a:pt x="88" y="1708"/>
                  </a:cubicBezTo>
                  <a:cubicBezTo>
                    <a:pt x="73" y="1708"/>
                    <a:pt x="62" y="1701"/>
                    <a:pt x="62" y="1686"/>
                  </a:cubicBezTo>
                  <a:moveTo>
                    <a:pt x="1009" y="1972"/>
                  </a:moveTo>
                  <a:lnTo>
                    <a:pt x="1009" y="1972"/>
                  </a:lnTo>
                  <a:cubicBezTo>
                    <a:pt x="565" y="1972"/>
                    <a:pt x="565" y="1972"/>
                    <a:pt x="565" y="1972"/>
                  </a:cubicBezTo>
                  <a:cubicBezTo>
                    <a:pt x="598" y="1774"/>
                    <a:pt x="598" y="1774"/>
                    <a:pt x="598" y="1774"/>
                  </a:cubicBezTo>
                  <a:cubicBezTo>
                    <a:pt x="975" y="1774"/>
                    <a:pt x="975" y="1774"/>
                    <a:pt x="975" y="1774"/>
                  </a:cubicBezTo>
                  <a:lnTo>
                    <a:pt x="1009" y="1972"/>
                  </a:lnTo>
                  <a:moveTo>
                    <a:pt x="1980" y="1826"/>
                  </a:moveTo>
                  <a:lnTo>
                    <a:pt x="1980" y="1826"/>
                  </a:lnTo>
                  <a:cubicBezTo>
                    <a:pt x="1885" y="1807"/>
                    <a:pt x="1885" y="1807"/>
                    <a:pt x="1885" y="1807"/>
                  </a:cubicBezTo>
                  <a:cubicBezTo>
                    <a:pt x="1870" y="1804"/>
                    <a:pt x="1859" y="1807"/>
                    <a:pt x="1852" y="1818"/>
                  </a:cubicBezTo>
                  <a:cubicBezTo>
                    <a:pt x="1833" y="1844"/>
                    <a:pt x="1811" y="1862"/>
                    <a:pt x="1789" y="1881"/>
                  </a:cubicBezTo>
                  <a:cubicBezTo>
                    <a:pt x="1778" y="1888"/>
                    <a:pt x="1775" y="1899"/>
                    <a:pt x="1778" y="1914"/>
                  </a:cubicBezTo>
                  <a:cubicBezTo>
                    <a:pt x="1797" y="2009"/>
                    <a:pt x="1797" y="2009"/>
                    <a:pt x="1797" y="2009"/>
                  </a:cubicBezTo>
                  <a:cubicBezTo>
                    <a:pt x="1778" y="2020"/>
                    <a:pt x="1757" y="2027"/>
                    <a:pt x="1738" y="2035"/>
                  </a:cubicBezTo>
                  <a:cubicBezTo>
                    <a:pt x="1683" y="1950"/>
                    <a:pt x="1683" y="1950"/>
                    <a:pt x="1683" y="1950"/>
                  </a:cubicBezTo>
                  <a:cubicBezTo>
                    <a:pt x="1665" y="1925"/>
                    <a:pt x="1643" y="1950"/>
                    <a:pt x="1562" y="1939"/>
                  </a:cubicBezTo>
                  <a:cubicBezTo>
                    <a:pt x="1551" y="1936"/>
                    <a:pt x="1540" y="1943"/>
                    <a:pt x="1533" y="1950"/>
                  </a:cubicBezTo>
                  <a:cubicBezTo>
                    <a:pt x="1478" y="2035"/>
                    <a:pt x="1478" y="2035"/>
                    <a:pt x="1478" y="2035"/>
                  </a:cubicBezTo>
                  <a:cubicBezTo>
                    <a:pt x="1459" y="2027"/>
                    <a:pt x="1437" y="2020"/>
                    <a:pt x="1419" y="2009"/>
                  </a:cubicBezTo>
                  <a:cubicBezTo>
                    <a:pt x="1437" y="1914"/>
                    <a:pt x="1437" y="1914"/>
                    <a:pt x="1437" y="1914"/>
                  </a:cubicBezTo>
                  <a:cubicBezTo>
                    <a:pt x="1441" y="1899"/>
                    <a:pt x="1437" y="1888"/>
                    <a:pt x="1426" y="1881"/>
                  </a:cubicBezTo>
                  <a:cubicBezTo>
                    <a:pt x="1405" y="1862"/>
                    <a:pt x="1382" y="1844"/>
                    <a:pt x="1364" y="1818"/>
                  </a:cubicBezTo>
                  <a:cubicBezTo>
                    <a:pt x="1357" y="1807"/>
                    <a:pt x="1346" y="1804"/>
                    <a:pt x="1331" y="1807"/>
                  </a:cubicBezTo>
                  <a:cubicBezTo>
                    <a:pt x="1236" y="1826"/>
                    <a:pt x="1236" y="1826"/>
                    <a:pt x="1236" y="1826"/>
                  </a:cubicBezTo>
                  <a:cubicBezTo>
                    <a:pt x="1225" y="1807"/>
                    <a:pt x="1217" y="1789"/>
                    <a:pt x="1210" y="1767"/>
                  </a:cubicBezTo>
                  <a:cubicBezTo>
                    <a:pt x="1294" y="1712"/>
                    <a:pt x="1294" y="1712"/>
                    <a:pt x="1294" y="1712"/>
                  </a:cubicBezTo>
                  <a:cubicBezTo>
                    <a:pt x="1305" y="1705"/>
                    <a:pt x="1309" y="1694"/>
                    <a:pt x="1305" y="1683"/>
                  </a:cubicBezTo>
                  <a:cubicBezTo>
                    <a:pt x="1294" y="1602"/>
                    <a:pt x="1320" y="1580"/>
                    <a:pt x="1294" y="1562"/>
                  </a:cubicBezTo>
                  <a:cubicBezTo>
                    <a:pt x="1210" y="1507"/>
                    <a:pt x="1210" y="1507"/>
                    <a:pt x="1210" y="1507"/>
                  </a:cubicBezTo>
                  <a:cubicBezTo>
                    <a:pt x="1217" y="1488"/>
                    <a:pt x="1225" y="1467"/>
                    <a:pt x="1236" y="1448"/>
                  </a:cubicBezTo>
                  <a:cubicBezTo>
                    <a:pt x="1331" y="1467"/>
                    <a:pt x="1331" y="1467"/>
                    <a:pt x="1331" y="1467"/>
                  </a:cubicBezTo>
                  <a:cubicBezTo>
                    <a:pt x="1346" y="1470"/>
                    <a:pt x="1357" y="1467"/>
                    <a:pt x="1364" y="1455"/>
                  </a:cubicBezTo>
                  <a:cubicBezTo>
                    <a:pt x="1382" y="1433"/>
                    <a:pt x="1405" y="1411"/>
                    <a:pt x="1426" y="1393"/>
                  </a:cubicBezTo>
                  <a:cubicBezTo>
                    <a:pt x="1437" y="1386"/>
                    <a:pt x="1441" y="1375"/>
                    <a:pt x="1437" y="1360"/>
                  </a:cubicBezTo>
                  <a:cubicBezTo>
                    <a:pt x="1419" y="1265"/>
                    <a:pt x="1419" y="1265"/>
                    <a:pt x="1419" y="1265"/>
                  </a:cubicBezTo>
                  <a:cubicBezTo>
                    <a:pt x="1437" y="1254"/>
                    <a:pt x="1459" y="1247"/>
                    <a:pt x="1478" y="1239"/>
                  </a:cubicBezTo>
                  <a:cubicBezTo>
                    <a:pt x="1533" y="1323"/>
                    <a:pt x="1533" y="1323"/>
                    <a:pt x="1533" y="1323"/>
                  </a:cubicBezTo>
                  <a:cubicBezTo>
                    <a:pt x="1540" y="1335"/>
                    <a:pt x="1551" y="1338"/>
                    <a:pt x="1562" y="1338"/>
                  </a:cubicBezTo>
                  <a:cubicBezTo>
                    <a:pt x="1591" y="1331"/>
                    <a:pt x="1625" y="1331"/>
                    <a:pt x="1654" y="1338"/>
                  </a:cubicBezTo>
                  <a:cubicBezTo>
                    <a:pt x="1665" y="1338"/>
                    <a:pt x="1676" y="1335"/>
                    <a:pt x="1683" y="1323"/>
                  </a:cubicBezTo>
                  <a:cubicBezTo>
                    <a:pt x="1738" y="1239"/>
                    <a:pt x="1738" y="1239"/>
                    <a:pt x="1738" y="1239"/>
                  </a:cubicBezTo>
                  <a:cubicBezTo>
                    <a:pt x="1757" y="1247"/>
                    <a:pt x="1778" y="1254"/>
                    <a:pt x="1797" y="1265"/>
                  </a:cubicBezTo>
                  <a:cubicBezTo>
                    <a:pt x="1778" y="1360"/>
                    <a:pt x="1778" y="1360"/>
                    <a:pt x="1778" y="1360"/>
                  </a:cubicBezTo>
                  <a:cubicBezTo>
                    <a:pt x="1775" y="1375"/>
                    <a:pt x="1778" y="1386"/>
                    <a:pt x="1789" y="1393"/>
                  </a:cubicBezTo>
                  <a:cubicBezTo>
                    <a:pt x="1811" y="1411"/>
                    <a:pt x="1833" y="1433"/>
                    <a:pt x="1852" y="1455"/>
                  </a:cubicBezTo>
                  <a:cubicBezTo>
                    <a:pt x="1859" y="1467"/>
                    <a:pt x="1870" y="1470"/>
                    <a:pt x="1885" y="1467"/>
                  </a:cubicBezTo>
                  <a:cubicBezTo>
                    <a:pt x="1980" y="1448"/>
                    <a:pt x="1980" y="1448"/>
                    <a:pt x="1980" y="1448"/>
                  </a:cubicBezTo>
                  <a:cubicBezTo>
                    <a:pt x="1991" y="1467"/>
                    <a:pt x="1998" y="1488"/>
                    <a:pt x="2006" y="1507"/>
                  </a:cubicBezTo>
                  <a:cubicBezTo>
                    <a:pt x="1921" y="1562"/>
                    <a:pt x="1921" y="1562"/>
                    <a:pt x="1921" y="1562"/>
                  </a:cubicBezTo>
                  <a:cubicBezTo>
                    <a:pt x="1910" y="1569"/>
                    <a:pt x="1907" y="1580"/>
                    <a:pt x="1910" y="1591"/>
                  </a:cubicBezTo>
                  <a:cubicBezTo>
                    <a:pt x="1914" y="1620"/>
                    <a:pt x="1914" y="1653"/>
                    <a:pt x="1910" y="1683"/>
                  </a:cubicBezTo>
                  <a:cubicBezTo>
                    <a:pt x="1907" y="1694"/>
                    <a:pt x="1910" y="1705"/>
                    <a:pt x="1921" y="1712"/>
                  </a:cubicBezTo>
                  <a:cubicBezTo>
                    <a:pt x="2006" y="1767"/>
                    <a:pt x="2006" y="1767"/>
                    <a:pt x="2006" y="1767"/>
                  </a:cubicBezTo>
                  <a:cubicBezTo>
                    <a:pt x="1998" y="1789"/>
                    <a:pt x="1991" y="1807"/>
                    <a:pt x="1980" y="182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4" name="Google Shape;467;p35">
              <a:extLst>
                <a:ext uri="{FF2B5EF4-FFF2-40B4-BE49-F238E27FC236}">
                  <a16:creationId xmlns:a16="http://schemas.microsoft.com/office/drawing/2014/main" id="{3FED60EE-08D9-1A08-A8A7-E94DDEC6617E}"/>
                </a:ext>
              </a:extLst>
            </p:cNvPr>
            <p:cNvSpPr/>
            <p:nvPr/>
          </p:nvSpPr>
          <p:spPr>
            <a:xfrm>
              <a:off x="5708286" y="3755642"/>
              <a:ext cx="99183" cy="98441"/>
            </a:xfrm>
            <a:custGeom>
              <a:avLst/>
              <a:gdLst/>
              <a:ahLst/>
              <a:cxnLst/>
              <a:rect l="l" t="t" r="r" b="b"/>
              <a:pathLst>
                <a:path w="401" h="398" extrusionOk="0">
                  <a:moveTo>
                    <a:pt x="334" y="93"/>
                  </a:moveTo>
                  <a:lnTo>
                    <a:pt x="334" y="93"/>
                  </a:lnTo>
                  <a:cubicBezTo>
                    <a:pt x="319" y="101"/>
                    <a:pt x="312" y="119"/>
                    <a:pt x="319" y="134"/>
                  </a:cubicBezTo>
                  <a:cubicBezTo>
                    <a:pt x="367" y="225"/>
                    <a:pt x="305" y="335"/>
                    <a:pt x="198" y="335"/>
                  </a:cubicBezTo>
                  <a:cubicBezTo>
                    <a:pt x="125" y="335"/>
                    <a:pt x="62" y="273"/>
                    <a:pt x="62" y="200"/>
                  </a:cubicBezTo>
                  <a:cubicBezTo>
                    <a:pt x="62" y="112"/>
                    <a:pt x="147" y="46"/>
                    <a:pt x="231" y="64"/>
                  </a:cubicBezTo>
                  <a:cubicBezTo>
                    <a:pt x="249" y="68"/>
                    <a:pt x="264" y="60"/>
                    <a:pt x="268" y="42"/>
                  </a:cubicBezTo>
                  <a:cubicBezTo>
                    <a:pt x="271" y="24"/>
                    <a:pt x="264" y="9"/>
                    <a:pt x="246" y="5"/>
                  </a:cubicBezTo>
                  <a:cubicBezTo>
                    <a:pt x="121" y="-24"/>
                    <a:pt x="0" y="72"/>
                    <a:pt x="0" y="200"/>
                  </a:cubicBezTo>
                  <a:cubicBezTo>
                    <a:pt x="0" y="310"/>
                    <a:pt x="88" y="398"/>
                    <a:pt x="198" y="398"/>
                  </a:cubicBezTo>
                  <a:cubicBezTo>
                    <a:pt x="349" y="398"/>
                    <a:pt x="447" y="236"/>
                    <a:pt x="378" y="104"/>
                  </a:cubicBezTo>
                  <a:cubicBezTo>
                    <a:pt x="367" y="90"/>
                    <a:pt x="349" y="82"/>
                    <a:pt x="334" y="9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5" name="Google Shape;468;p35">
              <a:extLst>
                <a:ext uri="{FF2B5EF4-FFF2-40B4-BE49-F238E27FC236}">
                  <a16:creationId xmlns:a16="http://schemas.microsoft.com/office/drawing/2014/main" id="{3ECFED9C-629B-FF53-24FD-4B9E8F834054}"/>
                </a:ext>
              </a:extLst>
            </p:cNvPr>
            <p:cNvSpPr/>
            <p:nvPr/>
          </p:nvSpPr>
          <p:spPr>
            <a:xfrm>
              <a:off x="5457235" y="3433109"/>
              <a:ext cx="16077" cy="15582"/>
            </a:xfrm>
            <a:custGeom>
              <a:avLst/>
              <a:gdLst/>
              <a:ahLst/>
              <a:cxnLst/>
              <a:rect l="l" t="t" r="r" b="b"/>
              <a:pathLst>
                <a:path w="65" h="63" extrusionOk="0">
                  <a:moveTo>
                    <a:pt x="32" y="0"/>
                  </a:moveTo>
                  <a:lnTo>
                    <a:pt x="32" y="0"/>
                  </a:lnTo>
                  <a:cubicBezTo>
                    <a:pt x="51" y="0"/>
                    <a:pt x="65" y="12"/>
                    <a:pt x="65" y="30"/>
                  </a:cubicBezTo>
                  <a:cubicBezTo>
                    <a:pt x="65" y="48"/>
                    <a:pt x="51" y="63"/>
                    <a:pt x="32" y="63"/>
                  </a:cubicBezTo>
                  <a:cubicBezTo>
                    <a:pt x="14" y="63"/>
                    <a:pt x="0" y="48"/>
                    <a:pt x="0" y="30"/>
                  </a:cubicBezTo>
                  <a:cubicBezTo>
                    <a:pt x="0" y="12"/>
                    <a:pt x="14" y="0"/>
                    <a:pt x="3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6" name="Google Shape;469;p35">
              <a:extLst>
                <a:ext uri="{FF2B5EF4-FFF2-40B4-BE49-F238E27FC236}">
                  <a16:creationId xmlns:a16="http://schemas.microsoft.com/office/drawing/2014/main" id="{3CD33D58-2861-2D00-F85F-0BF95C5E6D26}"/>
                </a:ext>
              </a:extLst>
            </p:cNvPr>
            <p:cNvSpPr/>
            <p:nvPr/>
          </p:nvSpPr>
          <p:spPr>
            <a:xfrm>
              <a:off x="5489884" y="3433109"/>
              <a:ext cx="15335" cy="15582"/>
            </a:xfrm>
            <a:custGeom>
              <a:avLst/>
              <a:gdLst/>
              <a:ahLst/>
              <a:cxnLst/>
              <a:rect l="l" t="t" r="r" b="b"/>
              <a:pathLst>
                <a:path w="62" h="63" extrusionOk="0">
                  <a:moveTo>
                    <a:pt x="32" y="63"/>
                  </a:moveTo>
                  <a:lnTo>
                    <a:pt x="32" y="63"/>
                  </a:lnTo>
                  <a:cubicBezTo>
                    <a:pt x="51" y="63"/>
                    <a:pt x="62" y="48"/>
                    <a:pt x="62" y="30"/>
                  </a:cubicBezTo>
                  <a:cubicBezTo>
                    <a:pt x="62" y="12"/>
                    <a:pt x="47" y="0"/>
                    <a:pt x="32" y="0"/>
                  </a:cubicBezTo>
                  <a:cubicBezTo>
                    <a:pt x="14" y="0"/>
                    <a:pt x="0" y="12"/>
                    <a:pt x="0" y="30"/>
                  </a:cubicBezTo>
                  <a:cubicBezTo>
                    <a:pt x="0" y="48"/>
                    <a:pt x="14" y="63"/>
                    <a:pt x="32" y="6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7" name="Google Shape;470;p35">
              <a:extLst>
                <a:ext uri="{FF2B5EF4-FFF2-40B4-BE49-F238E27FC236}">
                  <a16:creationId xmlns:a16="http://schemas.microsoft.com/office/drawing/2014/main" id="{C945AAE4-B50B-D6F5-9D06-9356104A842A}"/>
                </a:ext>
              </a:extLst>
            </p:cNvPr>
            <p:cNvSpPr/>
            <p:nvPr/>
          </p:nvSpPr>
          <p:spPr>
            <a:xfrm>
              <a:off x="5522533" y="3433109"/>
              <a:ext cx="15335" cy="15582"/>
            </a:xfrm>
            <a:custGeom>
              <a:avLst/>
              <a:gdLst/>
              <a:ahLst/>
              <a:cxnLst/>
              <a:rect l="l" t="t" r="r" b="b"/>
              <a:pathLst>
                <a:path w="62" h="63" extrusionOk="0">
                  <a:moveTo>
                    <a:pt x="32" y="63"/>
                  </a:moveTo>
                  <a:lnTo>
                    <a:pt x="32" y="63"/>
                  </a:lnTo>
                  <a:cubicBezTo>
                    <a:pt x="51" y="63"/>
                    <a:pt x="62" y="48"/>
                    <a:pt x="62" y="30"/>
                  </a:cubicBezTo>
                  <a:cubicBezTo>
                    <a:pt x="62" y="12"/>
                    <a:pt x="47" y="0"/>
                    <a:pt x="32" y="0"/>
                  </a:cubicBezTo>
                  <a:cubicBezTo>
                    <a:pt x="14" y="0"/>
                    <a:pt x="0" y="12"/>
                    <a:pt x="0" y="30"/>
                  </a:cubicBezTo>
                  <a:cubicBezTo>
                    <a:pt x="0" y="48"/>
                    <a:pt x="14" y="63"/>
                    <a:pt x="32" y="6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8" name="Google Shape;471;p35">
              <a:extLst>
                <a:ext uri="{FF2B5EF4-FFF2-40B4-BE49-F238E27FC236}">
                  <a16:creationId xmlns:a16="http://schemas.microsoft.com/office/drawing/2014/main" id="{4D1C2D9D-CC1B-F6C7-F196-067F93273DAE}"/>
                </a:ext>
              </a:extLst>
            </p:cNvPr>
            <p:cNvSpPr/>
            <p:nvPr/>
          </p:nvSpPr>
          <p:spPr>
            <a:xfrm>
              <a:off x="5457235" y="3513990"/>
              <a:ext cx="32649" cy="15335"/>
            </a:xfrm>
            <a:custGeom>
              <a:avLst/>
              <a:gdLst/>
              <a:ahLst/>
              <a:cxnLst/>
              <a:rect l="l" t="t" r="r" b="b"/>
              <a:pathLst>
                <a:path w="132" h="62" extrusionOk="0">
                  <a:moveTo>
                    <a:pt x="32" y="62"/>
                  </a:moveTo>
                  <a:lnTo>
                    <a:pt x="32" y="62"/>
                  </a:lnTo>
                  <a:cubicBezTo>
                    <a:pt x="98" y="62"/>
                    <a:pt x="98" y="62"/>
                    <a:pt x="98" y="62"/>
                  </a:cubicBezTo>
                  <a:cubicBezTo>
                    <a:pt x="113" y="62"/>
                    <a:pt x="128" y="51"/>
                    <a:pt x="132" y="37"/>
                  </a:cubicBezTo>
                  <a:cubicBezTo>
                    <a:pt x="132" y="14"/>
                    <a:pt x="117" y="0"/>
                    <a:pt x="98" y="0"/>
                  </a:cubicBezTo>
                  <a:cubicBezTo>
                    <a:pt x="32" y="0"/>
                    <a:pt x="32" y="0"/>
                    <a:pt x="32" y="0"/>
                  </a:cubicBezTo>
                  <a:cubicBezTo>
                    <a:pt x="18" y="0"/>
                    <a:pt x="3" y="11"/>
                    <a:pt x="0" y="29"/>
                  </a:cubicBezTo>
                  <a:cubicBezTo>
                    <a:pt x="0" y="48"/>
                    <a:pt x="14" y="62"/>
                    <a:pt x="32"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9" name="Google Shape;472;p35">
              <a:extLst>
                <a:ext uri="{FF2B5EF4-FFF2-40B4-BE49-F238E27FC236}">
                  <a16:creationId xmlns:a16="http://schemas.microsoft.com/office/drawing/2014/main" id="{314E7BF6-0155-0E2B-0D91-C0BC65049AB3}"/>
                </a:ext>
              </a:extLst>
            </p:cNvPr>
            <p:cNvSpPr/>
            <p:nvPr/>
          </p:nvSpPr>
          <p:spPr>
            <a:xfrm>
              <a:off x="5457235" y="3546639"/>
              <a:ext cx="32649" cy="15335"/>
            </a:xfrm>
            <a:custGeom>
              <a:avLst/>
              <a:gdLst/>
              <a:ahLst/>
              <a:cxnLst/>
              <a:rect l="l" t="t" r="r" b="b"/>
              <a:pathLst>
                <a:path w="132" h="62" extrusionOk="0">
                  <a:moveTo>
                    <a:pt x="98" y="0"/>
                  </a:moveTo>
                  <a:lnTo>
                    <a:pt x="98" y="0"/>
                  </a:lnTo>
                  <a:cubicBezTo>
                    <a:pt x="32" y="0"/>
                    <a:pt x="32" y="0"/>
                    <a:pt x="32" y="0"/>
                  </a:cubicBezTo>
                  <a:cubicBezTo>
                    <a:pt x="18" y="0"/>
                    <a:pt x="3" y="11"/>
                    <a:pt x="0" y="25"/>
                  </a:cubicBezTo>
                  <a:cubicBezTo>
                    <a:pt x="0" y="48"/>
                    <a:pt x="14" y="62"/>
                    <a:pt x="32" y="62"/>
                  </a:cubicBezTo>
                  <a:cubicBezTo>
                    <a:pt x="98" y="62"/>
                    <a:pt x="98" y="62"/>
                    <a:pt x="98" y="62"/>
                  </a:cubicBezTo>
                  <a:cubicBezTo>
                    <a:pt x="113" y="62"/>
                    <a:pt x="128" y="51"/>
                    <a:pt x="132" y="33"/>
                  </a:cubicBezTo>
                  <a:cubicBezTo>
                    <a:pt x="132" y="14"/>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0" name="Google Shape;473;p35">
              <a:extLst>
                <a:ext uri="{FF2B5EF4-FFF2-40B4-BE49-F238E27FC236}">
                  <a16:creationId xmlns:a16="http://schemas.microsoft.com/office/drawing/2014/main" id="{2E675FBA-3C48-82BB-286E-5F7C14F3986C}"/>
                </a:ext>
              </a:extLst>
            </p:cNvPr>
            <p:cNvSpPr/>
            <p:nvPr/>
          </p:nvSpPr>
          <p:spPr>
            <a:xfrm>
              <a:off x="5457235" y="3579288"/>
              <a:ext cx="32649" cy="15335"/>
            </a:xfrm>
            <a:custGeom>
              <a:avLst/>
              <a:gdLst/>
              <a:ahLst/>
              <a:cxnLst/>
              <a:rect l="l" t="t" r="r" b="b"/>
              <a:pathLst>
                <a:path w="132" h="62" extrusionOk="0">
                  <a:moveTo>
                    <a:pt x="98" y="0"/>
                  </a:moveTo>
                  <a:lnTo>
                    <a:pt x="98" y="0"/>
                  </a:lnTo>
                  <a:cubicBezTo>
                    <a:pt x="32" y="0"/>
                    <a:pt x="32" y="0"/>
                    <a:pt x="32" y="0"/>
                  </a:cubicBezTo>
                  <a:cubicBezTo>
                    <a:pt x="18" y="0"/>
                    <a:pt x="3" y="11"/>
                    <a:pt x="0" y="25"/>
                  </a:cubicBezTo>
                  <a:cubicBezTo>
                    <a:pt x="0" y="44"/>
                    <a:pt x="14" y="62"/>
                    <a:pt x="32" y="62"/>
                  </a:cubicBezTo>
                  <a:cubicBezTo>
                    <a:pt x="98" y="62"/>
                    <a:pt x="98" y="62"/>
                    <a:pt x="98" y="62"/>
                  </a:cubicBezTo>
                  <a:cubicBezTo>
                    <a:pt x="113" y="62"/>
                    <a:pt x="128" y="51"/>
                    <a:pt x="132" y="33"/>
                  </a:cubicBezTo>
                  <a:cubicBezTo>
                    <a:pt x="132" y="14"/>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1" name="Google Shape;474;p35">
              <a:extLst>
                <a:ext uri="{FF2B5EF4-FFF2-40B4-BE49-F238E27FC236}">
                  <a16:creationId xmlns:a16="http://schemas.microsoft.com/office/drawing/2014/main" id="{B176E1A8-6B4F-42BE-FBD8-5B8C5FB2DECC}"/>
                </a:ext>
              </a:extLst>
            </p:cNvPr>
            <p:cNvSpPr/>
            <p:nvPr/>
          </p:nvSpPr>
          <p:spPr>
            <a:xfrm>
              <a:off x="5457235" y="3610947"/>
              <a:ext cx="32649" cy="16324"/>
            </a:xfrm>
            <a:custGeom>
              <a:avLst/>
              <a:gdLst/>
              <a:ahLst/>
              <a:cxnLst/>
              <a:rect l="l" t="t" r="r" b="b"/>
              <a:pathLst>
                <a:path w="132" h="66" extrusionOk="0">
                  <a:moveTo>
                    <a:pt x="98" y="0"/>
                  </a:moveTo>
                  <a:lnTo>
                    <a:pt x="98" y="0"/>
                  </a:lnTo>
                  <a:cubicBezTo>
                    <a:pt x="32" y="0"/>
                    <a:pt x="32" y="0"/>
                    <a:pt x="32" y="0"/>
                  </a:cubicBezTo>
                  <a:cubicBezTo>
                    <a:pt x="18" y="0"/>
                    <a:pt x="3" y="11"/>
                    <a:pt x="0" y="29"/>
                  </a:cubicBezTo>
                  <a:cubicBezTo>
                    <a:pt x="0" y="48"/>
                    <a:pt x="14" y="66"/>
                    <a:pt x="32" y="66"/>
                  </a:cubicBezTo>
                  <a:cubicBezTo>
                    <a:pt x="98" y="66"/>
                    <a:pt x="98" y="66"/>
                    <a:pt x="98" y="66"/>
                  </a:cubicBezTo>
                  <a:cubicBezTo>
                    <a:pt x="113" y="66"/>
                    <a:pt x="128" y="51"/>
                    <a:pt x="132" y="37"/>
                  </a:cubicBezTo>
                  <a:cubicBezTo>
                    <a:pt x="132" y="18"/>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2" name="Google Shape;475;p35">
              <a:extLst>
                <a:ext uri="{FF2B5EF4-FFF2-40B4-BE49-F238E27FC236}">
                  <a16:creationId xmlns:a16="http://schemas.microsoft.com/office/drawing/2014/main" id="{75F9FB08-2A76-EB52-FEDA-58C9FC746372}"/>
                </a:ext>
              </a:extLst>
            </p:cNvPr>
            <p:cNvSpPr/>
            <p:nvPr/>
          </p:nvSpPr>
          <p:spPr>
            <a:xfrm>
              <a:off x="5457235" y="3643596"/>
              <a:ext cx="32649" cy="15335"/>
            </a:xfrm>
            <a:custGeom>
              <a:avLst/>
              <a:gdLst/>
              <a:ahLst/>
              <a:cxnLst/>
              <a:rect l="l" t="t" r="r" b="b"/>
              <a:pathLst>
                <a:path w="132" h="62" extrusionOk="0">
                  <a:moveTo>
                    <a:pt x="98" y="0"/>
                  </a:moveTo>
                  <a:lnTo>
                    <a:pt x="98" y="0"/>
                  </a:lnTo>
                  <a:cubicBezTo>
                    <a:pt x="32" y="0"/>
                    <a:pt x="32" y="0"/>
                    <a:pt x="32" y="0"/>
                  </a:cubicBezTo>
                  <a:cubicBezTo>
                    <a:pt x="18" y="0"/>
                    <a:pt x="3" y="11"/>
                    <a:pt x="0" y="29"/>
                  </a:cubicBezTo>
                  <a:cubicBezTo>
                    <a:pt x="0" y="48"/>
                    <a:pt x="14" y="62"/>
                    <a:pt x="32" y="62"/>
                  </a:cubicBezTo>
                  <a:cubicBezTo>
                    <a:pt x="98" y="62"/>
                    <a:pt x="98" y="62"/>
                    <a:pt x="98" y="62"/>
                  </a:cubicBezTo>
                  <a:cubicBezTo>
                    <a:pt x="113" y="62"/>
                    <a:pt x="128" y="51"/>
                    <a:pt x="132" y="37"/>
                  </a:cubicBezTo>
                  <a:cubicBezTo>
                    <a:pt x="132" y="18"/>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3" name="Google Shape;476;p35">
              <a:extLst>
                <a:ext uri="{FF2B5EF4-FFF2-40B4-BE49-F238E27FC236}">
                  <a16:creationId xmlns:a16="http://schemas.microsoft.com/office/drawing/2014/main" id="{3F3FC9BD-7F26-A7C6-A92E-8903B4A13734}"/>
                </a:ext>
              </a:extLst>
            </p:cNvPr>
            <p:cNvSpPr/>
            <p:nvPr/>
          </p:nvSpPr>
          <p:spPr>
            <a:xfrm>
              <a:off x="5457235" y="3676245"/>
              <a:ext cx="32649" cy="15335"/>
            </a:xfrm>
            <a:custGeom>
              <a:avLst/>
              <a:gdLst/>
              <a:ahLst/>
              <a:cxnLst/>
              <a:rect l="l" t="t" r="r" b="b"/>
              <a:pathLst>
                <a:path w="132" h="62" extrusionOk="0">
                  <a:moveTo>
                    <a:pt x="98" y="0"/>
                  </a:moveTo>
                  <a:lnTo>
                    <a:pt x="98" y="0"/>
                  </a:lnTo>
                  <a:cubicBezTo>
                    <a:pt x="32" y="0"/>
                    <a:pt x="32" y="0"/>
                    <a:pt x="32" y="0"/>
                  </a:cubicBezTo>
                  <a:cubicBezTo>
                    <a:pt x="18" y="0"/>
                    <a:pt x="3" y="11"/>
                    <a:pt x="0" y="26"/>
                  </a:cubicBezTo>
                  <a:cubicBezTo>
                    <a:pt x="0" y="48"/>
                    <a:pt x="14" y="62"/>
                    <a:pt x="32" y="62"/>
                  </a:cubicBezTo>
                  <a:cubicBezTo>
                    <a:pt x="98" y="62"/>
                    <a:pt x="98" y="62"/>
                    <a:pt x="98" y="62"/>
                  </a:cubicBezTo>
                  <a:cubicBezTo>
                    <a:pt x="113" y="62"/>
                    <a:pt x="128" y="51"/>
                    <a:pt x="132" y="37"/>
                  </a:cubicBezTo>
                  <a:cubicBezTo>
                    <a:pt x="132" y="15"/>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4" name="Google Shape;477;p35">
              <a:extLst>
                <a:ext uri="{FF2B5EF4-FFF2-40B4-BE49-F238E27FC236}">
                  <a16:creationId xmlns:a16="http://schemas.microsoft.com/office/drawing/2014/main" id="{52E6159B-51AC-0047-D6A4-BDC5C0B57756}"/>
                </a:ext>
              </a:extLst>
            </p:cNvPr>
            <p:cNvSpPr/>
            <p:nvPr/>
          </p:nvSpPr>
          <p:spPr>
            <a:xfrm>
              <a:off x="5457235" y="3708894"/>
              <a:ext cx="32649" cy="15335"/>
            </a:xfrm>
            <a:custGeom>
              <a:avLst/>
              <a:gdLst/>
              <a:ahLst/>
              <a:cxnLst/>
              <a:rect l="l" t="t" r="r" b="b"/>
              <a:pathLst>
                <a:path w="132" h="62" extrusionOk="0">
                  <a:moveTo>
                    <a:pt x="98" y="0"/>
                  </a:moveTo>
                  <a:lnTo>
                    <a:pt x="98" y="0"/>
                  </a:lnTo>
                  <a:cubicBezTo>
                    <a:pt x="32" y="0"/>
                    <a:pt x="32" y="0"/>
                    <a:pt x="32" y="0"/>
                  </a:cubicBezTo>
                  <a:cubicBezTo>
                    <a:pt x="18" y="0"/>
                    <a:pt x="3" y="11"/>
                    <a:pt x="0" y="26"/>
                  </a:cubicBezTo>
                  <a:cubicBezTo>
                    <a:pt x="0" y="44"/>
                    <a:pt x="14" y="62"/>
                    <a:pt x="32" y="62"/>
                  </a:cubicBezTo>
                  <a:cubicBezTo>
                    <a:pt x="98" y="62"/>
                    <a:pt x="98" y="62"/>
                    <a:pt x="98" y="62"/>
                  </a:cubicBezTo>
                  <a:cubicBezTo>
                    <a:pt x="113" y="62"/>
                    <a:pt x="128" y="51"/>
                    <a:pt x="132" y="33"/>
                  </a:cubicBezTo>
                  <a:cubicBezTo>
                    <a:pt x="132" y="15"/>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5" name="Google Shape;478;p35">
              <a:extLst>
                <a:ext uri="{FF2B5EF4-FFF2-40B4-BE49-F238E27FC236}">
                  <a16:creationId xmlns:a16="http://schemas.microsoft.com/office/drawing/2014/main" id="{3F4AE8F0-424D-664E-B1DA-998122389D7D}"/>
                </a:ext>
              </a:extLst>
            </p:cNvPr>
            <p:cNvSpPr/>
            <p:nvPr/>
          </p:nvSpPr>
          <p:spPr>
            <a:xfrm>
              <a:off x="5457235" y="3740801"/>
              <a:ext cx="32649" cy="16077"/>
            </a:xfrm>
            <a:custGeom>
              <a:avLst/>
              <a:gdLst/>
              <a:ahLst/>
              <a:cxnLst/>
              <a:rect l="l" t="t" r="r" b="b"/>
              <a:pathLst>
                <a:path w="132" h="65" extrusionOk="0">
                  <a:moveTo>
                    <a:pt x="98" y="0"/>
                  </a:moveTo>
                  <a:lnTo>
                    <a:pt x="98" y="0"/>
                  </a:lnTo>
                  <a:cubicBezTo>
                    <a:pt x="32" y="0"/>
                    <a:pt x="32" y="0"/>
                    <a:pt x="32" y="0"/>
                  </a:cubicBezTo>
                  <a:cubicBezTo>
                    <a:pt x="18" y="0"/>
                    <a:pt x="3" y="14"/>
                    <a:pt x="0" y="29"/>
                  </a:cubicBezTo>
                  <a:cubicBezTo>
                    <a:pt x="0" y="47"/>
                    <a:pt x="14" y="65"/>
                    <a:pt x="32" y="65"/>
                  </a:cubicBezTo>
                  <a:cubicBezTo>
                    <a:pt x="98" y="65"/>
                    <a:pt x="98" y="65"/>
                    <a:pt x="98" y="65"/>
                  </a:cubicBezTo>
                  <a:cubicBezTo>
                    <a:pt x="113" y="65"/>
                    <a:pt x="128" y="51"/>
                    <a:pt x="132" y="36"/>
                  </a:cubicBezTo>
                  <a:cubicBezTo>
                    <a:pt x="132" y="18"/>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6" name="Google Shape;479;p35">
              <a:extLst>
                <a:ext uri="{FF2B5EF4-FFF2-40B4-BE49-F238E27FC236}">
                  <a16:creationId xmlns:a16="http://schemas.microsoft.com/office/drawing/2014/main" id="{75A3B26A-65CB-EA01-9061-5DADA8FFAE11}"/>
                </a:ext>
              </a:extLst>
            </p:cNvPr>
            <p:cNvSpPr/>
            <p:nvPr/>
          </p:nvSpPr>
          <p:spPr>
            <a:xfrm>
              <a:off x="5538610" y="3514237"/>
              <a:ext cx="26218" cy="46500"/>
            </a:xfrm>
            <a:custGeom>
              <a:avLst/>
              <a:gdLst/>
              <a:ahLst/>
              <a:cxnLst/>
              <a:rect l="l" t="t" r="r" b="b"/>
              <a:pathLst>
                <a:path w="106" h="188" extrusionOk="0">
                  <a:moveTo>
                    <a:pt x="48" y="171"/>
                  </a:moveTo>
                  <a:lnTo>
                    <a:pt x="48" y="171"/>
                  </a:lnTo>
                  <a:cubicBezTo>
                    <a:pt x="55" y="186"/>
                    <a:pt x="74" y="193"/>
                    <a:pt x="92" y="182"/>
                  </a:cubicBezTo>
                  <a:cubicBezTo>
                    <a:pt x="107" y="175"/>
                    <a:pt x="111" y="153"/>
                    <a:pt x="99" y="138"/>
                  </a:cubicBezTo>
                  <a:cubicBezTo>
                    <a:pt x="70" y="91"/>
                    <a:pt x="70" y="91"/>
                    <a:pt x="70" y="91"/>
                  </a:cubicBezTo>
                  <a:cubicBezTo>
                    <a:pt x="99" y="50"/>
                    <a:pt x="99" y="50"/>
                    <a:pt x="99" y="50"/>
                  </a:cubicBezTo>
                  <a:cubicBezTo>
                    <a:pt x="111" y="36"/>
                    <a:pt x="107" y="17"/>
                    <a:pt x="92" y="6"/>
                  </a:cubicBezTo>
                  <a:cubicBezTo>
                    <a:pt x="77" y="-5"/>
                    <a:pt x="59" y="-1"/>
                    <a:pt x="48" y="13"/>
                  </a:cubicBezTo>
                  <a:cubicBezTo>
                    <a:pt x="8" y="72"/>
                    <a:pt x="8" y="72"/>
                    <a:pt x="8" y="72"/>
                  </a:cubicBezTo>
                  <a:cubicBezTo>
                    <a:pt x="0" y="80"/>
                    <a:pt x="-3" y="94"/>
                    <a:pt x="4" y="105"/>
                  </a:cubicBezTo>
                  <a:lnTo>
                    <a:pt x="48" y="171"/>
                  </a:lnTo>
                  <a:close/>
                </a:path>
              </a:pathLst>
            </a:custGeom>
            <a:solidFill>
              <a:schemeClr val="lt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7" name="Google Shape;480;p35">
              <a:extLst>
                <a:ext uri="{FF2B5EF4-FFF2-40B4-BE49-F238E27FC236}">
                  <a16:creationId xmlns:a16="http://schemas.microsoft.com/office/drawing/2014/main" id="{EE5B2802-8BFE-9E3E-E322-4E0DAE9C4709}"/>
                </a:ext>
              </a:extLst>
            </p:cNvPr>
            <p:cNvSpPr/>
            <p:nvPr/>
          </p:nvSpPr>
          <p:spPr>
            <a:xfrm>
              <a:off x="5622459" y="3514237"/>
              <a:ext cx="26218" cy="46500"/>
            </a:xfrm>
            <a:custGeom>
              <a:avLst/>
              <a:gdLst/>
              <a:ahLst/>
              <a:cxnLst/>
              <a:rect l="l" t="t" r="r" b="b"/>
              <a:pathLst>
                <a:path w="106" h="188" extrusionOk="0">
                  <a:moveTo>
                    <a:pt x="13" y="182"/>
                  </a:moveTo>
                  <a:lnTo>
                    <a:pt x="13" y="182"/>
                  </a:lnTo>
                  <a:cubicBezTo>
                    <a:pt x="28" y="193"/>
                    <a:pt x="50" y="186"/>
                    <a:pt x="57" y="171"/>
                  </a:cubicBezTo>
                  <a:cubicBezTo>
                    <a:pt x="101" y="105"/>
                    <a:pt x="101" y="105"/>
                    <a:pt x="101" y="105"/>
                  </a:cubicBezTo>
                  <a:cubicBezTo>
                    <a:pt x="109" y="94"/>
                    <a:pt x="105" y="80"/>
                    <a:pt x="98" y="72"/>
                  </a:cubicBezTo>
                  <a:cubicBezTo>
                    <a:pt x="57" y="13"/>
                    <a:pt x="57" y="13"/>
                    <a:pt x="57" y="13"/>
                  </a:cubicBezTo>
                  <a:cubicBezTo>
                    <a:pt x="46" y="-1"/>
                    <a:pt x="28" y="-5"/>
                    <a:pt x="13" y="6"/>
                  </a:cubicBezTo>
                  <a:cubicBezTo>
                    <a:pt x="-1" y="17"/>
                    <a:pt x="-5" y="36"/>
                    <a:pt x="6" y="50"/>
                  </a:cubicBezTo>
                  <a:cubicBezTo>
                    <a:pt x="36" y="91"/>
                    <a:pt x="36" y="91"/>
                    <a:pt x="36" y="91"/>
                  </a:cubicBezTo>
                  <a:cubicBezTo>
                    <a:pt x="6" y="138"/>
                    <a:pt x="6" y="138"/>
                    <a:pt x="6" y="138"/>
                  </a:cubicBezTo>
                  <a:cubicBezTo>
                    <a:pt x="-5" y="153"/>
                    <a:pt x="-1" y="175"/>
                    <a:pt x="13" y="182"/>
                  </a:cubicBezTo>
                  <a:close/>
                </a:path>
              </a:pathLst>
            </a:custGeom>
            <a:solidFill>
              <a:schemeClr val="lt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8" name="Google Shape;481;p35">
              <a:extLst>
                <a:ext uri="{FF2B5EF4-FFF2-40B4-BE49-F238E27FC236}">
                  <a16:creationId xmlns:a16="http://schemas.microsoft.com/office/drawing/2014/main" id="{0A6AEAFF-3263-ED68-E62C-A326BB599262}"/>
                </a:ext>
              </a:extLst>
            </p:cNvPr>
            <p:cNvSpPr/>
            <p:nvPr/>
          </p:nvSpPr>
          <p:spPr>
            <a:xfrm>
              <a:off x="5580905" y="3515227"/>
              <a:ext cx="26465" cy="45511"/>
            </a:xfrm>
            <a:custGeom>
              <a:avLst/>
              <a:gdLst/>
              <a:ahLst/>
              <a:cxnLst/>
              <a:rect l="l" t="t" r="r" b="b"/>
              <a:pathLst>
                <a:path w="107" h="184" extrusionOk="0">
                  <a:moveTo>
                    <a:pt x="20" y="182"/>
                  </a:moveTo>
                  <a:lnTo>
                    <a:pt x="20" y="182"/>
                  </a:lnTo>
                  <a:cubicBezTo>
                    <a:pt x="38" y="189"/>
                    <a:pt x="57" y="178"/>
                    <a:pt x="60" y="164"/>
                  </a:cubicBezTo>
                  <a:cubicBezTo>
                    <a:pt x="104" y="43"/>
                    <a:pt x="104" y="43"/>
                    <a:pt x="104" y="43"/>
                  </a:cubicBezTo>
                  <a:cubicBezTo>
                    <a:pt x="112" y="28"/>
                    <a:pt x="101" y="9"/>
                    <a:pt x="86" y="2"/>
                  </a:cubicBezTo>
                  <a:cubicBezTo>
                    <a:pt x="68" y="-5"/>
                    <a:pt x="49" y="6"/>
                    <a:pt x="46" y="20"/>
                  </a:cubicBezTo>
                  <a:cubicBezTo>
                    <a:pt x="2" y="141"/>
                    <a:pt x="2" y="141"/>
                    <a:pt x="2" y="141"/>
                  </a:cubicBezTo>
                  <a:cubicBezTo>
                    <a:pt x="-6" y="156"/>
                    <a:pt x="5" y="175"/>
                    <a:pt x="20" y="182"/>
                  </a:cubicBezTo>
                  <a:close/>
                </a:path>
              </a:pathLst>
            </a:custGeom>
            <a:solidFill>
              <a:schemeClr val="lt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9" name="Google Shape;482;p35">
              <a:extLst>
                <a:ext uri="{FF2B5EF4-FFF2-40B4-BE49-F238E27FC236}">
                  <a16:creationId xmlns:a16="http://schemas.microsoft.com/office/drawing/2014/main" id="{023B9496-B502-2A5C-2D32-BEC1310990DD}"/>
                </a:ext>
              </a:extLst>
            </p:cNvPr>
            <p:cNvSpPr/>
            <p:nvPr/>
          </p:nvSpPr>
          <p:spPr>
            <a:xfrm>
              <a:off x="5538610" y="3579288"/>
              <a:ext cx="69008" cy="15335"/>
            </a:xfrm>
            <a:custGeom>
              <a:avLst/>
              <a:gdLst/>
              <a:ahLst/>
              <a:cxnLst/>
              <a:rect l="l" t="t" r="r" b="b"/>
              <a:pathLst>
                <a:path w="279" h="62" extrusionOk="0">
                  <a:moveTo>
                    <a:pt x="33" y="62"/>
                  </a:moveTo>
                  <a:lnTo>
                    <a:pt x="33" y="62"/>
                  </a:lnTo>
                  <a:cubicBezTo>
                    <a:pt x="246" y="62"/>
                    <a:pt x="246" y="62"/>
                    <a:pt x="246" y="62"/>
                  </a:cubicBezTo>
                  <a:cubicBezTo>
                    <a:pt x="261" y="62"/>
                    <a:pt x="275" y="51"/>
                    <a:pt x="279" y="33"/>
                  </a:cubicBezTo>
                  <a:cubicBezTo>
                    <a:pt x="279" y="14"/>
                    <a:pt x="264" y="0"/>
                    <a:pt x="246" y="0"/>
                  </a:cubicBezTo>
                  <a:cubicBezTo>
                    <a:pt x="33" y="0"/>
                    <a:pt x="33" y="0"/>
                    <a:pt x="33" y="0"/>
                  </a:cubicBezTo>
                  <a:cubicBezTo>
                    <a:pt x="15" y="0"/>
                    <a:pt x="4" y="11"/>
                    <a:pt x="0" y="25"/>
                  </a:cubicBezTo>
                  <a:cubicBezTo>
                    <a:pt x="-3" y="44"/>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0" name="Google Shape;483;p35">
              <a:extLst>
                <a:ext uri="{FF2B5EF4-FFF2-40B4-BE49-F238E27FC236}">
                  <a16:creationId xmlns:a16="http://schemas.microsoft.com/office/drawing/2014/main" id="{2497937B-1B40-ABA4-57C0-D35C7E81A195}"/>
                </a:ext>
              </a:extLst>
            </p:cNvPr>
            <p:cNvSpPr/>
            <p:nvPr/>
          </p:nvSpPr>
          <p:spPr>
            <a:xfrm>
              <a:off x="5627653" y="3579288"/>
              <a:ext cx="24487" cy="15335"/>
            </a:xfrm>
            <a:custGeom>
              <a:avLst/>
              <a:gdLst/>
              <a:ahLst/>
              <a:cxnLst/>
              <a:rect l="l" t="t" r="r" b="b"/>
              <a:pathLst>
                <a:path w="99" h="62" extrusionOk="0">
                  <a:moveTo>
                    <a:pt x="33" y="0"/>
                  </a:moveTo>
                  <a:lnTo>
                    <a:pt x="33" y="0"/>
                  </a:lnTo>
                  <a:cubicBezTo>
                    <a:pt x="15" y="0"/>
                    <a:pt x="-4" y="14"/>
                    <a:pt x="0" y="33"/>
                  </a:cubicBezTo>
                  <a:cubicBezTo>
                    <a:pt x="3" y="51"/>
                    <a:pt x="18" y="62"/>
                    <a:pt x="33" y="62"/>
                  </a:cubicBezTo>
                  <a:cubicBezTo>
                    <a:pt x="66" y="62"/>
                    <a:pt x="66" y="62"/>
                    <a:pt x="66" y="62"/>
                  </a:cubicBezTo>
                  <a:cubicBezTo>
                    <a:pt x="80" y="62"/>
                    <a:pt x="95" y="51"/>
                    <a:pt x="99" y="33"/>
                  </a:cubicBezTo>
                  <a:cubicBezTo>
                    <a:pt x="99" y="14"/>
                    <a:pt x="84" y="0"/>
                    <a:pt x="66" y="0"/>
                  </a:cubicBezTo>
                  <a:lnTo>
                    <a:pt x="33"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1" name="Google Shape;484;p35">
              <a:extLst>
                <a:ext uri="{FF2B5EF4-FFF2-40B4-BE49-F238E27FC236}">
                  <a16:creationId xmlns:a16="http://schemas.microsoft.com/office/drawing/2014/main" id="{F957B1A6-B7AB-1770-A5D4-F2FF4E7415E2}"/>
                </a:ext>
              </a:extLst>
            </p:cNvPr>
            <p:cNvSpPr/>
            <p:nvPr/>
          </p:nvSpPr>
          <p:spPr>
            <a:xfrm>
              <a:off x="5538610" y="3610947"/>
              <a:ext cx="32154" cy="16324"/>
            </a:xfrm>
            <a:custGeom>
              <a:avLst/>
              <a:gdLst/>
              <a:ahLst/>
              <a:cxnLst/>
              <a:rect l="l" t="t" r="r" b="b"/>
              <a:pathLst>
                <a:path w="130" h="66" extrusionOk="0">
                  <a:moveTo>
                    <a:pt x="33" y="66"/>
                  </a:moveTo>
                  <a:lnTo>
                    <a:pt x="33" y="66"/>
                  </a:lnTo>
                  <a:cubicBezTo>
                    <a:pt x="96" y="66"/>
                    <a:pt x="96" y="66"/>
                    <a:pt x="96" y="66"/>
                  </a:cubicBezTo>
                  <a:cubicBezTo>
                    <a:pt x="114" y="66"/>
                    <a:pt x="129" y="51"/>
                    <a:pt x="129" y="37"/>
                  </a:cubicBezTo>
                  <a:cubicBezTo>
                    <a:pt x="132" y="18"/>
                    <a:pt x="118" y="0"/>
                    <a:pt x="99" y="0"/>
                  </a:cubicBezTo>
                  <a:cubicBezTo>
                    <a:pt x="33" y="0"/>
                    <a:pt x="33" y="0"/>
                    <a:pt x="33" y="0"/>
                  </a:cubicBezTo>
                  <a:cubicBezTo>
                    <a:pt x="15" y="0"/>
                    <a:pt x="4" y="11"/>
                    <a:pt x="0" y="29"/>
                  </a:cubicBezTo>
                  <a:cubicBezTo>
                    <a:pt x="-3" y="48"/>
                    <a:pt x="11" y="66"/>
                    <a:pt x="33" y="6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2" name="Google Shape;485;p35">
              <a:extLst>
                <a:ext uri="{FF2B5EF4-FFF2-40B4-BE49-F238E27FC236}">
                  <a16:creationId xmlns:a16="http://schemas.microsoft.com/office/drawing/2014/main" id="{74715A74-AA49-A270-86E3-D720F3C8DBC8}"/>
                </a:ext>
              </a:extLst>
            </p:cNvPr>
            <p:cNvSpPr/>
            <p:nvPr/>
          </p:nvSpPr>
          <p:spPr>
            <a:xfrm>
              <a:off x="5585852" y="3610947"/>
              <a:ext cx="69255" cy="16324"/>
            </a:xfrm>
            <a:custGeom>
              <a:avLst/>
              <a:gdLst/>
              <a:ahLst/>
              <a:cxnLst/>
              <a:rect l="l" t="t" r="r" b="b"/>
              <a:pathLst>
                <a:path w="280" h="66" extrusionOk="0">
                  <a:moveTo>
                    <a:pt x="33" y="0"/>
                  </a:moveTo>
                  <a:lnTo>
                    <a:pt x="33" y="0"/>
                  </a:lnTo>
                  <a:cubicBezTo>
                    <a:pt x="15" y="0"/>
                    <a:pt x="0" y="18"/>
                    <a:pt x="0" y="37"/>
                  </a:cubicBezTo>
                  <a:cubicBezTo>
                    <a:pt x="4" y="51"/>
                    <a:pt x="18" y="66"/>
                    <a:pt x="33" y="66"/>
                  </a:cubicBezTo>
                  <a:cubicBezTo>
                    <a:pt x="246" y="66"/>
                    <a:pt x="246" y="66"/>
                    <a:pt x="246" y="66"/>
                  </a:cubicBezTo>
                  <a:cubicBezTo>
                    <a:pt x="264" y="66"/>
                    <a:pt x="279" y="51"/>
                    <a:pt x="279" y="37"/>
                  </a:cubicBezTo>
                  <a:cubicBezTo>
                    <a:pt x="282" y="18"/>
                    <a:pt x="268" y="0"/>
                    <a:pt x="246" y="0"/>
                  </a:cubicBezTo>
                  <a:lnTo>
                    <a:pt x="33"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3" name="Google Shape;486;p35">
              <a:extLst>
                <a:ext uri="{FF2B5EF4-FFF2-40B4-BE49-F238E27FC236}">
                  <a16:creationId xmlns:a16="http://schemas.microsoft.com/office/drawing/2014/main" id="{8C4DFE51-FDF4-C3FA-66E0-2047A270D2FF}"/>
                </a:ext>
              </a:extLst>
            </p:cNvPr>
            <p:cNvSpPr/>
            <p:nvPr/>
          </p:nvSpPr>
          <p:spPr>
            <a:xfrm>
              <a:off x="5538610" y="3643596"/>
              <a:ext cx="32154" cy="15335"/>
            </a:xfrm>
            <a:custGeom>
              <a:avLst/>
              <a:gdLst/>
              <a:ahLst/>
              <a:cxnLst/>
              <a:rect l="l" t="t" r="r" b="b"/>
              <a:pathLst>
                <a:path w="130" h="62" extrusionOk="0">
                  <a:moveTo>
                    <a:pt x="33" y="62"/>
                  </a:moveTo>
                  <a:lnTo>
                    <a:pt x="33" y="62"/>
                  </a:lnTo>
                  <a:cubicBezTo>
                    <a:pt x="96" y="62"/>
                    <a:pt x="96" y="62"/>
                    <a:pt x="96" y="62"/>
                  </a:cubicBezTo>
                  <a:cubicBezTo>
                    <a:pt x="114" y="62"/>
                    <a:pt x="129" y="51"/>
                    <a:pt x="129" y="37"/>
                  </a:cubicBezTo>
                  <a:cubicBezTo>
                    <a:pt x="132" y="18"/>
                    <a:pt x="118" y="0"/>
                    <a:pt x="99" y="0"/>
                  </a:cubicBezTo>
                  <a:cubicBezTo>
                    <a:pt x="33" y="0"/>
                    <a:pt x="33" y="0"/>
                    <a:pt x="33" y="0"/>
                  </a:cubicBezTo>
                  <a:cubicBezTo>
                    <a:pt x="15" y="0"/>
                    <a:pt x="4" y="11"/>
                    <a:pt x="0" y="29"/>
                  </a:cubicBezTo>
                  <a:cubicBezTo>
                    <a:pt x="-3" y="48"/>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4" name="Google Shape;487;p35">
              <a:extLst>
                <a:ext uri="{FF2B5EF4-FFF2-40B4-BE49-F238E27FC236}">
                  <a16:creationId xmlns:a16="http://schemas.microsoft.com/office/drawing/2014/main" id="{EB9284D8-2588-A55B-A2DB-DA5F07271E83}"/>
                </a:ext>
              </a:extLst>
            </p:cNvPr>
            <p:cNvSpPr/>
            <p:nvPr/>
          </p:nvSpPr>
          <p:spPr>
            <a:xfrm>
              <a:off x="5585852" y="3643596"/>
              <a:ext cx="69255" cy="15335"/>
            </a:xfrm>
            <a:custGeom>
              <a:avLst/>
              <a:gdLst/>
              <a:ahLst/>
              <a:cxnLst/>
              <a:rect l="l" t="t" r="r" b="b"/>
              <a:pathLst>
                <a:path w="280" h="62" extrusionOk="0">
                  <a:moveTo>
                    <a:pt x="246" y="0"/>
                  </a:moveTo>
                  <a:lnTo>
                    <a:pt x="246" y="0"/>
                  </a:lnTo>
                  <a:cubicBezTo>
                    <a:pt x="33" y="0"/>
                    <a:pt x="33" y="0"/>
                    <a:pt x="33" y="0"/>
                  </a:cubicBezTo>
                  <a:cubicBezTo>
                    <a:pt x="18" y="0"/>
                    <a:pt x="4" y="11"/>
                    <a:pt x="0" y="29"/>
                  </a:cubicBezTo>
                  <a:cubicBezTo>
                    <a:pt x="0" y="48"/>
                    <a:pt x="15" y="62"/>
                    <a:pt x="33" y="62"/>
                  </a:cubicBezTo>
                  <a:cubicBezTo>
                    <a:pt x="246" y="62"/>
                    <a:pt x="246" y="62"/>
                    <a:pt x="246" y="62"/>
                  </a:cubicBezTo>
                  <a:cubicBezTo>
                    <a:pt x="264" y="62"/>
                    <a:pt x="279" y="51"/>
                    <a:pt x="279" y="37"/>
                  </a:cubicBezTo>
                  <a:cubicBezTo>
                    <a:pt x="282" y="18"/>
                    <a:pt x="268" y="0"/>
                    <a:pt x="246"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5" name="Google Shape;488;p35">
              <a:extLst>
                <a:ext uri="{FF2B5EF4-FFF2-40B4-BE49-F238E27FC236}">
                  <a16:creationId xmlns:a16="http://schemas.microsoft.com/office/drawing/2014/main" id="{7CB49354-43B8-0DC8-C96E-EC4505F63E80}"/>
                </a:ext>
              </a:extLst>
            </p:cNvPr>
            <p:cNvSpPr/>
            <p:nvPr/>
          </p:nvSpPr>
          <p:spPr>
            <a:xfrm>
              <a:off x="5538610" y="3676245"/>
              <a:ext cx="65298" cy="15335"/>
            </a:xfrm>
            <a:custGeom>
              <a:avLst/>
              <a:gdLst/>
              <a:ahLst/>
              <a:cxnLst/>
              <a:rect l="l" t="t" r="r" b="b"/>
              <a:pathLst>
                <a:path w="264" h="62" extrusionOk="0">
                  <a:moveTo>
                    <a:pt x="33" y="62"/>
                  </a:moveTo>
                  <a:lnTo>
                    <a:pt x="33" y="62"/>
                  </a:lnTo>
                  <a:cubicBezTo>
                    <a:pt x="231" y="62"/>
                    <a:pt x="231" y="62"/>
                    <a:pt x="231" y="62"/>
                  </a:cubicBezTo>
                  <a:cubicBezTo>
                    <a:pt x="246" y="62"/>
                    <a:pt x="261" y="51"/>
                    <a:pt x="264" y="37"/>
                  </a:cubicBezTo>
                  <a:cubicBezTo>
                    <a:pt x="264" y="15"/>
                    <a:pt x="250" y="0"/>
                    <a:pt x="231" y="0"/>
                  </a:cubicBezTo>
                  <a:cubicBezTo>
                    <a:pt x="33" y="0"/>
                    <a:pt x="33" y="0"/>
                    <a:pt x="33" y="0"/>
                  </a:cubicBezTo>
                  <a:cubicBezTo>
                    <a:pt x="15" y="0"/>
                    <a:pt x="4" y="11"/>
                    <a:pt x="0" y="26"/>
                  </a:cubicBezTo>
                  <a:cubicBezTo>
                    <a:pt x="-3" y="48"/>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6" name="Google Shape;489;p35">
              <a:extLst>
                <a:ext uri="{FF2B5EF4-FFF2-40B4-BE49-F238E27FC236}">
                  <a16:creationId xmlns:a16="http://schemas.microsoft.com/office/drawing/2014/main" id="{D7D47CAD-F740-8FB0-2EF7-17E943ECA63F}"/>
                </a:ext>
              </a:extLst>
            </p:cNvPr>
            <p:cNvSpPr/>
            <p:nvPr/>
          </p:nvSpPr>
          <p:spPr>
            <a:xfrm>
              <a:off x="5619491" y="3676245"/>
              <a:ext cx="35617" cy="15335"/>
            </a:xfrm>
            <a:custGeom>
              <a:avLst/>
              <a:gdLst/>
              <a:ahLst/>
              <a:cxnLst/>
              <a:rect l="l" t="t" r="r" b="b"/>
              <a:pathLst>
                <a:path w="144" h="62" extrusionOk="0">
                  <a:moveTo>
                    <a:pt x="110" y="0"/>
                  </a:moveTo>
                  <a:lnTo>
                    <a:pt x="110" y="0"/>
                  </a:lnTo>
                  <a:cubicBezTo>
                    <a:pt x="33" y="0"/>
                    <a:pt x="33" y="0"/>
                    <a:pt x="33" y="0"/>
                  </a:cubicBezTo>
                  <a:cubicBezTo>
                    <a:pt x="14" y="0"/>
                    <a:pt x="0" y="11"/>
                    <a:pt x="0" y="26"/>
                  </a:cubicBezTo>
                  <a:cubicBezTo>
                    <a:pt x="-4" y="48"/>
                    <a:pt x="11" y="62"/>
                    <a:pt x="33" y="62"/>
                  </a:cubicBezTo>
                  <a:cubicBezTo>
                    <a:pt x="110" y="62"/>
                    <a:pt x="110" y="62"/>
                    <a:pt x="110" y="62"/>
                  </a:cubicBezTo>
                  <a:cubicBezTo>
                    <a:pt x="128" y="62"/>
                    <a:pt x="143" y="51"/>
                    <a:pt x="143" y="37"/>
                  </a:cubicBezTo>
                  <a:cubicBezTo>
                    <a:pt x="146" y="15"/>
                    <a:pt x="132" y="0"/>
                    <a:pt x="11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7" name="Google Shape;490;p35">
              <a:extLst>
                <a:ext uri="{FF2B5EF4-FFF2-40B4-BE49-F238E27FC236}">
                  <a16:creationId xmlns:a16="http://schemas.microsoft.com/office/drawing/2014/main" id="{C4EAF041-7F1C-3CAE-FAF6-101C05F0D89F}"/>
                </a:ext>
              </a:extLst>
            </p:cNvPr>
            <p:cNvSpPr/>
            <p:nvPr/>
          </p:nvSpPr>
          <p:spPr>
            <a:xfrm>
              <a:off x="5538610" y="3708894"/>
              <a:ext cx="41058" cy="15335"/>
            </a:xfrm>
            <a:custGeom>
              <a:avLst/>
              <a:gdLst/>
              <a:ahLst/>
              <a:cxnLst/>
              <a:rect l="l" t="t" r="r" b="b"/>
              <a:pathLst>
                <a:path w="166" h="62" extrusionOk="0">
                  <a:moveTo>
                    <a:pt x="33" y="62"/>
                  </a:moveTo>
                  <a:lnTo>
                    <a:pt x="33" y="62"/>
                  </a:lnTo>
                  <a:cubicBezTo>
                    <a:pt x="136" y="62"/>
                    <a:pt x="136" y="62"/>
                    <a:pt x="136" y="62"/>
                  </a:cubicBezTo>
                  <a:cubicBezTo>
                    <a:pt x="151" y="62"/>
                    <a:pt x="165" y="51"/>
                    <a:pt x="165" y="33"/>
                  </a:cubicBezTo>
                  <a:cubicBezTo>
                    <a:pt x="169" y="15"/>
                    <a:pt x="155" y="0"/>
                    <a:pt x="136" y="0"/>
                  </a:cubicBezTo>
                  <a:cubicBezTo>
                    <a:pt x="33" y="0"/>
                    <a:pt x="33" y="0"/>
                    <a:pt x="33" y="0"/>
                  </a:cubicBezTo>
                  <a:cubicBezTo>
                    <a:pt x="15" y="0"/>
                    <a:pt x="4" y="11"/>
                    <a:pt x="0" y="26"/>
                  </a:cubicBezTo>
                  <a:cubicBezTo>
                    <a:pt x="-3" y="44"/>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8" name="Google Shape;491;p35">
              <a:extLst>
                <a:ext uri="{FF2B5EF4-FFF2-40B4-BE49-F238E27FC236}">
                  <a16:creationId xmlns:a16="http://schemas.microsoft.com/office/drawing/2014/main" id="{651B1132-842F-CD2A-D538-1A2CD9EC19C1}"/>
                </a:ext>
              </a:extLst>
            </p:cNvPr>
            <p:cNvSpPr/>
            <p:nvPr/>
          </p:nvSpPr>
          <p:spPr>
            <a:xfrm>
              <a:off x="5595746" y="3708894"/>
              <a:ext cx="59362" cy="15335"/>
            </a:xfrm>
            <a:custGeom>
              <a:avLst/>
              <a:gdLst/>
              <a:ahLst/>
              <a:cxnLst/>
              <a:rect l="l" t="t" r="r" b="b"/>
              <a:pathLst>
                <a:path w="240" h="62" extrusionOk="0">
                  <a:moveTo>
                    <a:pt x="206" y="0"/>
                  </a:moveTo>
                  <a:lnTo>
                    <a:pt x="206" y="0"/>
                  </a:lnTo>
                  <a:cubicBezTo>
                    <a:pt x="33" y="0"/>
                    <a:pt x="33" y="0"/>
                    <a:pt x="33" y="0"/>
                  </a:cubicBezTo>
                  <a:cubicBezTo>
                    <a:pt x="15" y="0"/>
                    <a:pt x="0" y="11"/>
                    <a:pt x="0" y="26"/>
                  </a:cubicBezTo>
                  <a:cubicBezTo>
                    <a:pt x="-3" y="44"/>
                    <a:pt x="12" y="62"/>
                    <a:pt x="30" y="62"/>
                  </a:cubicBezTo>
                  <a:cubicBezTo>
                    <a:pt x="206" y="62"/>
                    <a:pt x="206" y="62"/>
                    <a:pt x="206" y="62"/>
                  </a:cubicBezTo>
                  <a:cubicBezTo>
                    <a:pt x="228" y="62"/>
                    <a:pt x="242" y="44"/>
                    <a:pt x="239" y="26"/>
                  </a:cubicBezTo>
                  <a:cubicBezTo>
                    <a:pt x="239" y="11"/>
                    <a:pt x="224" y="0"/>
                    <a:pt x="206"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9" name="Google Shape;492;p35">
              <a:extLst>
                <a:ext uri="{FF2B5EF4-FFF2-40B4-BE49-F238E27FC236}">
                  <a16:creationId xmlns:a16="http://schemas.microsoft.com/office/drawing/2014/main" id="{5C2A8658-9938-33CF-2292-C50AC91766F4}"/>
                </a:ext>
              </a:extLst>
            </p:cNvPr>
            <p:cNvSpPr/>
            <p:nvPr/>
          </p:nvSpPr>
          <p:spPr>
            <a:xfrm>
              <a:off x="5538610" y="3740801"/>
              <a:ext cx="80880" cy="16077"/>
            </a:xfrm>
            <a:custGeom>
              <a:avLst/>
              <a:gdLst/>
              <a:ahLst/>
              <a:cxnLst/>
              <a:rect l="l" t="t" r="r" b="b"/>
              <a:pathLst>
                <a:path w="327" h="65" extrusionOk="0">
                  <a:moveTo>
                    <a:pt x="294" y="0"/>
                  </a:moveTo>
                  <a:lnTo>
                    <a:pt x="294" y="0"/>
                  </a:lnTo>
                  <a:cubicBezTo>
                    <a:pt x="33" y="0"/>
                    <a:pt x="33" y="0"/>
                    <a:pt x="33" y="0"/>
                  </a:cubicBezTo>
                  <a:cubicBezTo>
                    <a:pt x="15" y="0"/>
                    <a:pt x="4" y="14"/>
                    <a:pt x="0" y="29"/>
                  </a:cubicBezTo>
                  <a:cubicBezTo>
                    <a:pt x="-3" y="47"/>
                    <a:pt x="11" y="65"/>
                    <a:pt x="33" y="65"/>
                  </a:cubicBezTo>
                  <a:cubicBezTo>
                    <a:pt x="294" y="65"/>
                    <a:pt x="294" y="65"/>
                    <a:pt x="294" y="65"/>
                  </a:cubicBezTo>
                  <a:cubicBezTo>
                    <a:pt x="308" y="65"/>
                    <a:pt x="323" y="51"/>
                    <a:pt x="327" y="36"/>
                  </a:cubicBezTo>
                  <a:cubicBezTo>
                    <a:pt x="327" y="18"/>
                    <a:pt x="312" y="0"/>
                    <a:pt x="294"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30" name="Google Shape;465;p35">
            <a:extLst>
              <a:ext uri="{FF2B5EF4-FFF2-40B4-BE49-F238E27FC236}">
                <a16:creationId xmlns:a16="http://schemas.microsoft.com/office/drawing/2014/main" id="{BA8245D3-7CE1-4EB9-EFCA-4DBB869159EE}"/>
              </a:ext>
            </a:extLst>
          </p:cNvPr>
          <p:cNvGrpSpPr/>
          <p:nvPr/>
        </p:nvGrpSpPr>
        <p:grpSpPr>
          <a:xfrm>
            <a:off x="1221138" y="2887004"/>
            <a:ext cx="416704" cy="361014"/>
            <a:chOff x="5360030" y="3399718"/>
            <a:chExt cx="512736" cy="535986"/>
          </a:xfrm>
        </p:grpSpPr>
        <p:sp>
          <p:nvSpPr>
            <p:cNvPr id="431" name="Google Shape;466;p35">
              <a:extLst>
                <a:ext uri="{FF2B5EF4-FFF2-40B4-BE49-F238E27FC236}">
                  <a16:creationId xmlns:a16="http://schemas.microsoft.com/office/drawing/2014/main" id="{E5A1EACB-0333-0667-C666-A68D7EF03555}"/>
                </a:ext>
              </a:extLst>
            </p:cNvPr>
            <p:cNvSpPr/>
            <p:nvPr/>
          </p:nvSpPr>
          <p:spPr>
            <a:xfrm>
              <a:off x="5360030" y="3399718"/>
              <a:ext cx="512736" cy="535986"/>
            </a:xfrm>
            <a:custGeom>
              <a:avLst/>
              <a:gdLst/>
              <a:ahLst/>
              <a:cxnLst/>
              <a:rect l="l" t="t" r="r" b="b"/>
              <a:pathLst>
                <a:path w="2073" h="2167" extrusionOk="0">
                  <a:moveTo>
                    <a:pt x="2061" y="1727"/>
                  </a:moveTo>
                  <a:lnTo>
                    <a:pt x="2061" y="1727"/>
                  </a:lnTo>
                  <a:cubicBezTo>
                    <a:pt x="1973" y="1672"/>
                    <a:pt x="1973" y="1672"/>
                    <a:pt x="1973" y="1672"/>
                  </a:cubicBezTo>
                  <a:cubicBezTo>
                    <a:pt x="1977" y="1650"/>
                    <a:pt x="1977" y="1628"/>
                    <a:pt x="1973" y="1602"/>
                  </a:cubicBezTo>
                  <a:cubicBezTo>
                    <a:pt x="2061" y="1547"/>
                    <a:pt x="2061" y="1547"/>
                    <a:pt x="2061" y="1547"/>
                  </a:cubicBezTo>
                  <a:cubicBezTo>
                    <a:pt x="2072" y="1540"/>
                    <a:pt x="2075" y="1525"/>
                    <a:pt x="2072" y="1511"/>
                  </a:cubicBezTo>
                  <a:cubicBezTo>
                    <a:pt x="2061" y="1470"/>
                    <a:pt x="2046" y="1433"/>
                    <a:pt x="2024" y="1397"/>
                  </a:cubicBezTo>
                  <a:cubicBezTo>
                    <a:pt x="2020" y="1386"/>
                    <a:pt x="2006" y="1379"/>
                    <a:pt x="1991" y="1382"/>
                  </a:cubicBezTo>
                  <a:cubicBezTo>
                    <a:pt x="1892" y="1400"/>
                    <a:pt x="1892" y="1400"/>
                    <a:pt x="1892" y="1400"/>
                  </a:cubicBezTo>
                  <a:cubicBezTo>
                    <a:pt x="1877" y="1386"/>
                    <a:pt x="1859" y="1367"/>
                    <a:pt x="1845" y="1353"/>
                  </a:cubicBezTo>
                  <a:cubicBezTo>
                    <a:pt x="1863" y="1254"/>
                    <a:pt x="1863" y="1254"/>
                    <a:pt x="1863" y="1254"/>
                  </a:cubicBezTo>
                  <a:cubicBezTo>
                    <a:pt x="1866" y="1239"/>
                    <a:pt x="1859" y="1228"/>
                    <a:pt x="1848" y="1221"/>
                  </a:cubicBezTo>
                  <a:cubicBezTo>
                    <a:pt x="1811" y="1199"/>
                    <a:pt x="1775" y="1184"/>
                    <a:pt x="1734" y="1173"/>
                  </a:cubicBezTo>
                  <a:cubicBezTo>
                    <a:pt x="1720" y="1169"/>
                    <a:pt x="1705" y="1173"/>
                    <a:pt x="1698" y="1184"/>
                  </a:cubicBezTo>
                  <a:cubicBezTo>
                    <a:pt x="1643" y="1272"/>
                    <a:pt x="1643" y="1272"/>
                    <a:pt x="1643" y="1272"/>
                  </a:cubicBezTo>
                  <a:cubicBezTo>
                    <a:pt x="1621" y="1268"/>
                    <a:pt x="1595" y="1268"/>
                    <a:pt x="1573" y="1272"/>
                  </a:cubicBezTo>
                  <a:cubicBezTo>
                    <a:pt x="1573" y="1268"/>
                    <a:pt x="1573" y="1268"/>
                    <a:pt x="1573" y="1268"/>
                  </a:cubicBezTo>
                  <a:cubicBezTo>
                    <a:pt x="1573" y="1265"/>
                    <a:pt x="1573" y="1316"/>
                    <a:pt x="1573" y="480"/>
                  </a:cubicBezTo>
                  <a:cubicBezTo>
                    <a:pt x="1573" y="432"/>
                    <a:pt x="1537" y="396"/>
                    <a:pt x="1489" y="396"/>
                  </a:cubicBezTo>
                  <a:cubicBezTo>
                    <a:pt x="1313" y="396"/>
                    <a:pt x="1313" y="396"/>
                    <a:pt x="1313" y="396"/>
                  </a:cubicBezTo>
                  <a:cubicBezTo>
                    <a:pt x="1313" y="33"/>
                    <a:pt x="1313" y="33"/>
                    <a:pt x="1313" y="33"/>
                  </a:cubicBezTo>
                  <a:cubicBezTo>
                    <a:pt x="1313" y="15"/>
                    <a:pt x="1298" y="0"/>
                    <a:pt x="1280" y="0"/>
                  </a:cubicBezTo>
                  <a:cubicBezTo>
                    <a:pt x="293" y="0"/>
                    <a:pt x="293" y="0"/>
                    <a:pt x="293" y="0"/>
                  </a:cubicBezTo>
                  <a:cubicBezTo>
                    <a:pt x="275" y="0"/>
                    <a:pt x="261" y="15"/>
                    <a:pt x="261" y="33"/>
                  </a:cubicBezTo>
                  <a:cubicBezTo>
                    <a:pt x="261" y="396"/>
                    <a:pt x="261" y="396"/>
                    <a:pt x="261" y="396"/>
                  </a:cubicBezTo>
                  <a:cubicBezTo>
                    <a:pt x="88" y="396"/>
                    <a:pt x="88" y="396"/>
                    <a:pt x="88" y="396"/>
                  </a:cubicBezTo>
                  <a:cubicBezTo>
                    <a:pt x="41" y="396"/>
                    <a:pt x="0" y="432"/>
                    <a:pt x="0" y="480"/>
                  </a:cubicBezTo>
                  <a:cubicBezTo>
                    <a:pt x="0" y="1686"/>
                    <a:pt x="0" y="1686"/>
                    <a:pt x="0" y="1686"/>
                  </a:cubicBezTo>
                  <a:cubicBezTo>
                    <a:pt x="0" y="1734"/>
                    <a:pt x="41" y="1774"/>
                    <a:pt x="88" y="1774"/>
                  </a:cubicBezTo>
                  <a:cubicBezTo>
                    <a:pt x="528" y="1774"/>
                    <a:pt x="528" y="1774"/>
                    <a:pt x="528" y="1774"/>
                  </a:cubicBezTo>
                  <a:cubicBezTo>
                    <a:pt x="495" y="1972"/>
                    <a:pt x="495" y="1972"/>
                    <a:pt x="495" y="1972"/>
                  </a:cubicBezTo>
                  <a:cubicBezTo>
                    <a:pt x="429" y="1972"/>
                    <a:pt x="429" y="1972"/>
                    <a:pt x="429" y="1972"/>
                  </a:cubicBezTo>
                  <a:cubicBezTo>
                    <a:pt x="396" y="1972"/>
                    <a:pt x="367" y="1998"/>
                    <a:pt x="367" y="2035"/>
                  </a:cubicBezTo>
                  <a:cubicBezTo>
                    <a:pt x="367" y="2133"/>
                    <a:pt x="367" y="2133"/>
                    <a:pt x="367" y="2133"/>
                  </a:cubicBezTo>
                  <a:cubicBezTo>
                    <a:pt x="367" y="2152"/>
                    <a:pt x="381" y="2167"/>
                    <a:pt x="400" y="2167"/>
                  </a:cubicBezTo>
                  <a:cubicBezTo>
                    <a:pt x="561" y="2167"/>
                    <a:pt x="561" y="2167"/>
                    <a:pt x="561" y="2167"/>
                  </a:cubicBezTo>
                  <a:cubicBezTo>
                    <a:pt x="565" y="2167"/>
                    <a:pt x="572" y="2163"/>
                    <a:pt x="572" y="2159"/>
                  </a:cubicBezTo>
                  <a:cubicBezTo>
                    <a:pt x="598" y="2133"/>
                    <a:pt x="579" y="2104"/>
                    <a:pt x="554" y="2104"/>
                  </a:cubicBezTo>
                  <a:cubicBezTo>
                    <a:pt x="437" y="2104"/>
                    <a:pt x="437" y="2104"/>
                    <a:pt x="437" y="2104"/>
                  </a:cubicBezTo>
                  <a:cubicBezTo>
                    <a:pt x="437" y="2035"/>
                    <a:pt x="437" y="2035"/>
                    <a:pt x="437" y="2035"/>
                  </a:cubicBezTo>
                  <a:cubicBezTo>
                    <a:pt x="1141" y="2035"/>
                    <a:pt x="1141" y="2035"/>
                    <a:pt x="1141" y="2035"/>
                  </a:cubicBezTo>
                  <a:cubicBezTo>
                    <a:pt x="1141" y="2104"/>
                    <a:pt x="1141" y="2104"/>
                    <a:pt x="1141" y="2104"/>
                  </a:cubicBezTo>
                  <a:cubicBezTo>
                    <a:pt x="693" y="2104"/>
                    <a:pt x="693" y="2104"/>
                    <a:pt x="693" y="2104"/>
                  </a:cubicBezTo>
                  <a:cubicBezTo>
                    <a:pt x="678" y="2104"/>
                    <a:pt x="664" y="2115"/>
                    <a:pt x="660" y="2130"/>
                  </a:cubicBezTo>
                  <a:cubicBezTo>
                    <a:pt x="660" y="2148"/>
                    <a:pt x="675" y="2167"/>
                    <a:pt x="693" y="2167"/>
                  </a:cubicBezTo>
                  <a:cubicBezTo>
                    <a:pt x="1144" y="2167"/>
                    <a:pt x="1144" y="2167"/>
                    <a:pt x="1144" y="2167"/>
                  </a:cubicBezTo>
                  <a:cubicBezTo>
                    <a:pt x="1177" y="2167"/>
                    <a:pt x="1206" y="2137"/>
                    <a:pt x="1206" y="2104"/>
                  </a:cubicBezTo>
                  <a:cubicBezTo>
                    <a:pt x="1206" y="2035"/>
                    <a:pt x="1206" y="2035"/>
                    <a:pt x="1206" y="2035"/>
                  </a:cubicBezTo>
                  <a:cubicBezTo>
                    <a:pt x="1206" y="1998"/>
                    <a:pt x="1177" y="1972"/>
                    <a:pt x="1144" y="1972"/>
                  </a:cubicBezTo>
                  <a:cubicBezTo>
                    <a:pt x="1078" y="1972"/>
                    <a:pt x="1078" y="1972"/>
                    <a:pt x="1078" y="1972"/>
                  </a:cubicBezTo>
                  <a:cubicBezTo>
                    <a:pt x="1045" y="1774"/>
                    <a:pt x="1045" y="1774"/>
                    <a:pt x="1045" y="1774"/>
                  </a:cubicBezTo>
                  <a:cubicBezTo>
                    <a:pt x="1148" y="1774"/>
                    <a:pt x="1148" y="1774"/>
                    <a:pt x="1148" y="1774"/>
                  </a:cubicBezTo>
                  <a:cubicBezTo>
                    <a:pt x="1155" y="1807"/>
                    <a:pt x="1170" y="1844"/>
                    <a:pt x="1192" y="1877"/>
                  </a:cubicBezTo>
                  <a:cubicBezTo>
                    <a:pt x="1195" y="1888"/>
                    <a:pt x="1210" y="1895"/>
                    <a:pt x="1225" y="1892"/>
                  </a:cubicBezTo>
                  <a:cubicBezTo>
                    <a:pt x="1324" y="1873"/>
                    <a:pt x="1324" y="1873"/>
                    <a:pt x="1324" y="1873"/>
                  </a:cubicBezTo>
                  <a:cubicBezTo>
                    <a:pt x="1338" y="1888"/>
                    <a:pt x="1357" y="1906"/>
                    <a:pt x="1371" y="1921"/>
                  </a:cubicBezTo>
                  <a:cubicBezTo>
                    <a:pt x="1353" y="2020"/>
                    <a:pt x="1353" y="2020"/>
                    <a:pt x="1353" y="2020"/>
                  </a:cubicBezTo>
                  <a:cubicBezTo>
                    <a:pt x="1349" y="2035"/>
                    <a:pt x="1357" y="2049"/>
                    <a:pt x="1368" y="2053"/>
                  </a:cubicBezTo>
                  <a:cubicBezTo>
                    <a:pt x="1412" y="2079"/>
                    <a:pt x="1474" y="2104"/>
                    <a:pt x="1489" y="2104"/>
                  </a:cubicBezTo>
                  <a:cubicBezTo>
                    <a:pt x="1500" y="2104"/>
                    <a:pt x="1511" y="2097"/>
                    <a:pt x="1518" y="2089"/>
                  </a:cubicBezTo>
                  <a:cubicBezTo>
                    <a:pt x="1573" y="2001"/>
                    <a:pt x="1573" y="2001"/>
                    <a:pt x="1573" y="2001"/>
                  </a:cubicBezTo>
                  <a:cubicBezTo>
                    <a:pt x="1595" y="2005"/>
                    <a:pt x="1621" y="2005"/>
                    <a:pt x="1643" y="2001"/>
                  </a:cubicBezTo>
                  <a:cubicBezTo>
                    <a:pt x="1698" y="2089"/>
                    <a:pt x="1698" y="2089"/>
                    <a:pt x="1698" y="2089"/>
                  </a:cubicBezTo>
                  <a:cubicBezTo>
                    <a:pt x="1705" y="2101"/>
                    <a:pt x="1720" y="2104"/>
                    <a:pt x="1734" y="2101"/>
                  </a:cubicBezTo>
                  <a:cubicBezTo>
                    <a:pt x="1775" y="2089"/>
                    <a:pt x="1811" y="2075"/>
                    <a:pt x="1848" y="2053"/>
                  </a:cubicBezTo>
                  <a:cubicBezTo>
                    <a:pt x="1859" y="2049"/>
                    <a:pt x="1866" y="2035"/>
                    <a:pt x="1863" y="2020"/>
                  </a:cubicBezTo>
                  <a:cubicBezTo>
                    <a:pt x="1845" y="1921"/>
                    <a:pt x="1845" y="1921"/>
                    <a:pt x="1845" y="1921"/>
                  </a:cubicBezTo>
                  <a:cubicBezTo>
                    <a:pt x="1859" y="1906"/>
                    <a:pt x="1877" y="1888"/>
                    <a:pt x="1892" y="1873"/>
                  </a:cubicBezTo>
                  <a:cubicBezTo>
                    <a:pt x="1991" y="1892"/>
                    <a:pt x="1991" y="1892"/>
                    <a:pt x="1991" y="1892"/>
                  </a:cubicBezTo>
                  <a:cubicBezTo>
                    <a:pt x="2006" y="1895"/>
                    <a:pt x="2020" y="1888"/>
                    <a:pt x="2024" y="1877"/>
                  </a:cubicBezTo>
                  <a:cubicBezTo>
                    <a:pt x="2046" y="1840"/>
                    <a:pt x="2061" y="1804"/>
                    <a:pt x="2072" y="1763"/>
                  </a:cubicBezTo>
                  <a:cubicBezTo>
                    <a:pt x="2075" y="1749"/>
                    <a:pt x="2072" y="1738"/>
                    <a:pt x="2061" y="1727"/>
                  </a:cubicBezTo>
                  <a:moveTo>
                    <a:pt x="1485" y="458"/>
                  </a:moveTo>
                  <a:lnTo>
                    <a:pt x="1485" y="458"/>
                  </a:lnTo>
                  <a:cubicBezTo>
                    <a:pt x="1500" y="458"/>
                    <a:pt x="1511" y="469"/>
                    <a:pt x="1511" y="480"/>
                  </a:cubicBezTo>
                  <a:cubicBezTo>
                    <a:pt x="1511" y="1177"/>
                    <a:pt x="1511" y="1177"/>
                    <a:pt x="1511" y="1177"/>
                  </a:cubicBezTo>
                  <a:cubicBezTo>
                    <a:pt x="1503" y="1169"/>
                    <a:pt x="1493" y="1169"/>
                    <a:pt x="1481" y="1169"/>
                  </a:cubicBezTo>
                  <a:cubicBezTo>
                    <a:pt x="1467" y="1173"/>
                    <a:pt x="1456" y="1180"/>
                    <a:pt x="1441" y="1184"/>
                  </a:cubicBezTo>
                  <a:cubicBezTo>
                    <a:pt x="1441" y="557"/>
                    <a:pt x="1441" y="557"/>
                    <a:pt x="1441" y="557"/>
                  </a:cubicBezTo>
                  <a:cubicBezTo>
                    <a:pt x="1441" y="539"/>
                    <a:pt x="1426" y="524"/>
                    <a:pt x="1412" y="524"/>
                  </a:cubicBezTo>
                  <a:cubicBezTo>
                    <a:pt x="1313" y="524"/>
                    <a:pt x="1313" y="524"/>
                    <a:pt x="1313" y="524"/>
                  </a:cubicBezTo>
                  <a:cubicBezTo>
                    <a:pt x="1313" y="458"/>
                    <a:pt x="1313" y="458"/>
                    <a:pt x="1313" y="458"/>
                  </a:cubicBezTo>
                  <a:lnTo>
                    <a:pt x="1485" y="458"/>
                  </a:lnTo>
                  <a:moveTo>
                    <a:pt x="1353" y="1250"/>
                  </a:moveTo>
                  <a:lnTo>
                    <a:pt x="1353" y="1250"/>
                  </a:lnTo>
                  <a:cubicBezTo>
                    <a:pt x="1371" y="1353"/>
                    <a:pt x="1371" y="1353"/>
                    <a:pt x="1371" y="1353"/>
                  </a:cubicBezTo>
                  <a:cubicBezTo>
                    <a:pt x="1357" y="1367"/>
                    <a:pt x="1338" y="1382"/>
                    <a:pt x="1324" y="1400"/>
                  </a:cubicBezTo>
                  <a:cubicBezTo>
                    <a:pt x="1313" y="1397"/>
                    <a:pt x="1313" y="1397"/>
                    <a:pt x="1313" y="1397"/>
                  </a:cubicBezTo>
                  <a:cubicBezTo>
                    <a:pt x="1313" y="590"/>
                    <a:pt x="1313" y="590"/>
                    <a:pt x="1313" y="590"/>
                  </a:cubicBezTo>
                  <a:cubicBezTo>
                    <a:pt x="1379" y="590"/>
                    <a:pt x="1379" y="590"/>
                    <a:pt x="1379" y="590"/>
                  </a:cubicBezTo>
                  <a:cubicBezTo>
                    <a:pt x="1379" y="1213"/>
                    <a:pt x="1379" y="1213"/>
                    <a:pt x="1379" y="1213"/>
                  </a:cubicBezTo>
                  <a:cubicBezTo>
                    <a:pt x="1375" y="1213"/>
                    <a:pt x="1371" y="1217"/>
                    <a:pt x="1368" y="1217"/>
                  </a:cubicBezTo>
                  <a:cubicBezTo>
                    <a:pt x="1357" y="1224"/>
                    <a:pt x="1349" y="1239"/>
                    <a:pt x="1353" y="1250"/>
                  </a:cubicBezTo>
                  <a:moveTo>
                    <a:pt x="1159" y="1547"/>
                  </a:moveTo>
                  <a:lnTo>
                    <a:pt x="1159" y="1547"/>
                  </a:lnTo>
                  <a:cubicBezTo>
                    <a:pt x="1203" y="1580"/>
                    <a:pt x="1203" y="1580"/>
                    <a:pt x="1203" y="1580"/>
                  </a:cubicBezTo>
                  <a:cubicBezTo>
                    <a:pt x="657" y="1580"/>
                    <a:pt x="657" y="1580"/>
                    <a:pt x="657" y="1580"/>
                  </a:cubicBezTo>
                  <a:cubicBezTo>
                    <a:pt x="657" y="330"/>
                    <a:pt x="657" y="330"/>
                    <a:pt x="657" y="330"/>
                  </a:cubicBezTo>
                  <a:cubicBezTo>
                    <a:pt x="1247" y="330"/>
                    <a:pt x="1247" y="330"/>
                    <a:pt x="1247" y="330"/>
                  </a:cubicBezTo>
                  <a:cubicBezTo>
                    <a:pt x="1247" y="1389"/>
                    <a:pt x="1247" y="1389"/>
                    <a:pt x="1247" y="1389"/>
                  </a:cubicBezTo>
                  <a:cubicBezTo>
                    <a:pt x="1225" y="1382"/>
                    <a:pt x="1225" y="1382"/>
                    <a:pt x="1225" y="1382"/>
                  </a:cubicBezTo>
                  <a:cubicBezTo>
                    <a:pt x="1210" y="1382"/>
                    <a:pt x="1199" y="1386"/>
                    <a:pt x="1192" y="1397"/>
                  </a:cubicBezTo>
                  <a:cubicBezTo>
                    <a:pt x="1170" y="1433"/>
                    <a:pt x="1155" y="1474"/>
                    <a:pt x="1144" y="1511"/>
                  </a:cubicBezTo>
                  <a:cubicBezTo>
                    <a:pt x="1141" y="1525"/>
                    <a:pt x="1144" y="1540"/>
                    <a:pt x="1159" y="1547"/>
                  </a:cubicBezTo>
                  <a:moveTo>
                    <a:pt x="326" y="330"/>
                  </a:moveTo>
                  <a:lnTo>
                    <a:pt x="326" y="330"/>
                  </a:lnTo>
                  <a:cubicBezTo>
                    <a:pt x="590" y="330"/>
                    <a:pt x="590" y="330"/>
                    <a:pt x="590" y="330"/>
                  </a:cubicBezTo>
                  <a:cubicBezTo>
                    <a:pt x="590" y="1580"/>
                    <a:pt x="590" y="1580"/>
                    <a:pt x="590" y="1580"/>
                  </a:cubicBezTo>
                  <a:cubicBezTo>
                    <a:pt x="326" y="1580"/>
                    <a:pt x="326" y="1580"/>
                    <a:pt x="326" y="1580"/>
                  </a:cubicBezTo>
                  <a:lnTo>
                    <a:pt x="326" y="330"/>
                  </a:lnTo>
                  <a:moveTo>
                    <a:pt x="1247" y="70"/>
                  </a:moveTo>
                  <a:lnTo>
                    <a:pt x="1247" y="70"/>
                  </a:lnTo>
                  <a:cubicBezTo>
                    <a:pt x="1247" y="267"/>
                    <a:pt x="1247" y="267"/>
                    <a:pt x="1247" y="267"/>
                  </a:cubicBezTo>
                  <a:cubicBezTo>
                    <a:pt x="326" y="267"/>
                    <a:pt x="326" y="267"/>
                    <a:pt x="326" y="267"/>
                  </a:cubicBezTo>
                  <a:cubicBezTo>
                    <a:pt x="326" y="70"/>
                    <a:pt x="326" y="70"/>
                    <a:pt x="326" y="70"/>
                  </a:cubicBezTo>
                  <a:lnTo>
                    <a:pt x="1247" y="70"/>
                  </a:lnTo>
                  <a:moveTo>
                    <a:pt x="62" y="1686"/>
                  </a:moveTo>
                  <a:lnTo>
                    <a:pt x="62" y="1686"/>
                  </a:lnTo>
                  <a:cubicBezTo>
                    <a:pt x="62" y="480"/>
                    <a:pt x="62" y="480"/>
                    <a:pt x="62" y="480"/>
                  </a:cubicBezTo>
                  <a:cubicBezTo>
                    <a:pt x="62" y="469"/>
                    <a:pt x="73" y="458"/>
                    <a:pt x="88" y="458"/>
                  </a:cubicBezTo>
                  <a:cubicBezTo>
                    <a:pt x="261" y="458"/>
                    <a:pt x="261" y="458"/>
                    <a:pt x="261" y="458"/>
                  </a:cubicBezTo>
                  <a:cubicBezTo>
                    <a:pt x="261" y="524"/>
                    <a:pt x="261" y="524"/>
                    <a:pt x="261" y="524"/>
                  </a:cubicBezTo>
                  <a:cubicBezTo>
                    <a:pt x="161" y="524"/>
                    <a:pt x="161" y="524"/>
                    <a:pt x="161" y="524"/>
                  </a:cubicBezTo>
                  <a:cubicBezTo>
                    <a:pt x="147" y="524"/>
                    <a:pt x="132" y="539"/>
                    <a:pt x="132" y="557"/>
                  </a:cubicBezTo>
                  <a:cubicBezTo>
                    <a:pt x="132" y="719"/>
                    <a:pt x="132" y="719"/>
                    <a:pt x="132" y="719"/>
                  </a:cubicBezTo>
                  <a:cubicBezTo>
                    <a:pt x="132" y="733"/>
                    <a:pt x="143" y="748"/>
                    <a:pt x="158" y="751"/>
                  </a:cubicBezTo>
                  <a:cubicBezTo>
                    <a:pt x="180" y="755"/>
                    <a:pt x="194" y="740"/>
                    <a:pt x="194" y="719"/>
                  </a:cubicBezTo>
                  <a:cubicBezTo>
                    <a:pt x="194" y="594"/>
                    <a:pt x="194" y="594"/>
                    <a:pt x="194" y="594"/>
                  </a:cubicBezTo>
                  <a:cubicBezTo>
                    <a:pt x="261" y="594"/>
                    <a:pt x="261" y="594"/>
                    <a:pt x="261" y="594"/>
                  </a:cubicBezTo>
                  <a:cubicBezTo>
                    <a:pt x="261" y="1580"/>
                    <a:pt x="261" y="1580"/>
                    <a:pt x="261" y="1580"/>
                  </a:cubicBezTo>
                  <a:cubicBezTo>
                    <a:pt x="194" y="1580"/>
                    <a:pt x="194" y="1580"/>
                    <a:pt x="194" y="1580"/>
                  </a:cubicBezTo>
                  <a:cubicBezTo>
                    <a:pt x="194" y="858"/>
                    <a:pt x="194" y="858"/>
                    <a:pt x="194" y="858"/>
                  </a:cubicBezTo>
                  <a:cubicBezTo>
                    <a:pt x="194" y="843"/>
                    <a:pt x="183" y="828"/>
                    <a:pt x="165" y="828"/>
                  </a:cubicBezTo>
                  <a:cubicBezTo>
                    <a:pt x="147" y="825"/>
                    <a:pt x="132" y="839"/>
                    <a:pt x="132" y="858"/>
                  </a:cubicBezTo>
                  <a:cubicBezTo>
                    <a:pt x="132" y="1609"/>
                    <a:pt x="132" y="1609"/>
                    <a:pt x="132" y="1609"/>
                  </a:cubicBezTo>
                  <a:cubicBezTo>
                    <a:pt x="132" y="1628"/>
                    <a:pt x="147" y="1642"/>
                    <a:pt x="161" y="1642"/>
                  </a:cubicBezTo>
                  <a:cubicBezTo>
                    <a:pt x="1236" y="1642"/>
                    <a:pt x="1236" y="1642"/>
                    <a:pt x="1236" y="1642"/>
                  </a:cubicBezTo>
                  <a:cubicBezTo>
                    <a:pt x="1236" y="1653"/>
                    <a:pt x="1236" y="1661"/>
                    <a:pt x="1239" y="1672"/>
                  </a:cubicBezTo>
                  <a:cubicBezTo>
                    <a:pt x="1181" y="1712"/>
                    <a:pt x="1181" y="1712"/>
                    <a:pt x="1181" y="1712"/>
                  </a:cubicBezTo>
                  <a:cubicBezTo>
                    <a:pt x="1173" y="1708"/>
                    <a:pt x="1247" y="1708"/>
                    <a:pt x="88" y="1708"/>
                  </a:cubicBezTo>
                  <a:cubicBezTo>
                    <a:pt x="73" y="1708"/>
                    <a:pt x="62" y="1701"/>
                    <a:pt x="62" y="1686"/>
                  </a:cubicBezTo>
                  <a:moveTo>
                    <a:pt x="1009" y="1972"/>
                  </a:moveTo>
                  <a:lnTo>
                    <a:pt x="1009" y="1972"/>
                  </a:lnTo>
                  <a:cubicBezTo>
                    <a:pt x="565" y="1972"/>
                    <a:pt x="565" y="1972"/>
                    <a:pt x="565" y="1972"/>
                  </a:cubicBezTo>
                  <a:cubicBezTo>
                    <a:pt x="598" y="1774"/>
                    <a:pt x="598" y="1774"/>
                    <a:pt x="598" y="1774"/>
                  </a:cubicBezTo>
                  <a:cubicBezTo>
                    <a:pt x="975" y="1774"/>
                    <a:pt x="975" y="1774"/>
                    <a:pt x="975" y="1774"/>
                  </a:cubicBezTo>
                  <a:lnTo>
                    <a:pt x="1009" y="1972"/>
                  </a:lnTo>
                  <a:moveTo>
                    <a:pt x="1980" y="1826"/>
                  </a:moveTo>
                  <a:lnTo>
                    <a:pt x="1980" y="1826"/>
                  </a:lnTo>
                  <a:cubicBezTo>
                    <a:pt x="1885" y="1807"/>
                    <a:pt x="1885" y="1807"/>
                    <a:pt x="1885" y="1807"/>
                  </a:cubicBezTo>
                  <a:cubicBezTo>
                    <a:pt x="1870" y="1804"/>
                    <a:pt x="1859" y="1807"/>
                    <a:pt x="1852" y="1818"/>
                  </a:cubicBezTo>
                  <a:cubicBezTo>
                    <a:pt x="1833" y="1844"/>
                    <a:pt x="1811" y="1862"/>
                    <a:pt x="1789" y="1881"/>
                  </a:cubicBezTo>
                  <a:cubicBezTo>
                    <a:pt x="1778" y="1888"/>
                    <a:pt x="1775" y="1899"/>
                    <a:pt x="1778" y="1914"/>
                  </a:cubicBezTo>
                  <a:cubicBezTo>
                    <a:pt x="1797" y="2009"/>
                    <a:pt x="1797" y="2009"/>
                    <a:pt x="1797" y="2009"/>
                  </a:cubicBezTo>
                  <a:cubicBezTo>
                    <a:pt x="1778" y="2020"/>
                    <a:pt x="1757" y="2027"/>
                    <a:pt x="1738" y="2035"/>
                  </a:cubicBezTo>
                  <a:cubicBezTo>
                    <a:pt x="1683" y="1950"/>
                    <a:pt x="1683" y="1950"/>
                    <a:pt x="1683" y="1950"/>
                  </a:cubicBezTo>
                  <a:cubicBezTo>
                    <a:pt x="1665" y="1925"/>
                    <a:pt x="1643" y="1950"/>
                    <a:pt x="1562" y="1939"/>
                  </a:cubicBezTo>
                  <a:cubicBezTo>
                    <a:pt x="1551" y="1936"/>
                    <a:pt x="1540" y="1943"/>
                    <a:pt x="1533" y="1950"/>
                  </a:cubicBezTo>
                  <a:cubicBezTo>
                    <a:pt x="1478" y="2035"/>
                    <a:pt x="1478" y="2035"/>
                    <a:pt x="1478" y="2035"/>
                  </a:cubicBezTo>
                  <a:cubicBezTo>
                    <a:pt x="1459" y="2027"/>
                    <a:pt x="1437" y="2020"/>
                    <a:pt x="1419" y="2009"/>
                  </a:cubicBezTo>
                  <a:cubicBezTo>
                    <a:pt x="1437" y="1914"/>
                    <a:pt x="1437" y="1914"/>
                    <a:pt x="1437" y="1914"/>
                  </a:cubicBezTo>
                  <a:cubicBezTo>
                    <a:pt x="1441" y="1899"/>
                    <a:pt x="1437" y="1888"/>
                    <a:pt x="1426" y="1881"/>
                  </a:cubicBezTo>
                  <a:cubicBezTo>
                    <a:pt x="1405" y="1862"/>
                    <a:pt x="1382" y="1844"/>
                    <a:pt x="1364" y="1818"/>
                  </a:cubicBezTo>
                  <a:cubicBezTo>
                    <a:pt x="1357" y="1807"/>
                    <a:pt x="1346" y="1804"/>
                    <a:pt x="1331" y="1807"/>
                  </a:cubicBezTo>
                  <a:cubicBezTo>
                    <a:pt x="1236" y="1826"/>
                    <a:pt x="1236" y="1826"/>
                    <a:pt x="1236" y="1826"/>
                  </a:cubicBezTo>
                  <a:cubicBezTo>
                    <a:pt x="1225" y="1807"/>
                    <a:pt x="1217" y="1789"/>
                    <a:pt x="1210" y="1767"/>
                  </a:cubicBezTo>
                  <a:cubicBezTo>
                    <a:pt x="1294" y="1712"/>
                    <a:pt x="1294" y="1712"/>
                    <a:pt x="1294" y="1712"/>
                  </a:cubicBezTo>
                  <a:cubicBezTo>
                    <a:pt x="1305" y="1705"/>
                    <a:pt x="1309" y="1694"/>
                    <a:pt x="1305" y="1683"/>
                  </a:cubicBezTo>
                  <a:cubicBezTo>
                    <a:pt x="1294" y="1602"/>
                    <a:pt x="1320" y="1580"/>
                    <a:pt x="1294" y="1562"/>
                  </a:cubicBezTo>
                  <a:cubicBezTo>
                    <a:pt x="1210" y="1507"/>
                    <a:pt x="1210" y="1507"/>
                    <a:pt x="1210" y="1507"/>
                  </a:cubicBezTo>
                  <a:cubicBezTo>
                    <a:pt x="1217" y="1488"/>
                    <a:pt x="1225" y="1467"/>
                    <a:pt x="1236" y="1448"/>
                  </a:cubicBezTo>
                  <a:cubicBezTo>
                    <a:pt x="1331" y="1467"/>
                    <a:pt x="1331" y="1467"/>
                    <a:pt x="1331" y="1467"/>
                  </a:cubicBezTo>
                  <a:cubicBezTo>
                    <a:pt x="1346" y="1470"/>
                    <a:pt x="1357" y="1467"/>
                    <a:pt x="1364" y="1455"/>
                  </a:cubicBezTo>
                  <a:cubicBezTo>
                    <a:pt x="1382" y="1433"/>
                    <a:pt x="1405" y="1411"/>
                    <a:pt x="1426" y="1393"/>
                  </a:cubicBezTo>
                  <a:cubicBezTo>
                    <a:pt x="1437" y="1386"/>
                    <a:pt x="1441" y="1375"/>
                    <a:pt x="1437" y="1360"/>
                  </a:cubicBezTo>
                  <a:cubicBezTo>
                    <a:pt x="1419" y="1265"/>
                    <a:pt x="1419" y="1265"/>
                    <a:pt x="1419" y="1265"/>
                  </a:cubicBezTo>
                  <a:cubicBezTo>
                    <a:pt x="1437" y="1254"/>
                    <a:pt x="1459" y="1247"/>
                    <a:pt x="1478" y="1239"/>
                  </a:cubicBezTo>
                  <a:cubicBezTo>
                    <a:pt x="1533" y="1323"/>
                    <a:pt x="1533" y="1323"/>
                    <a:pt x="1533" y="1323"/>
                  </a:cubicBezTo>
                  <a:cubicBezTo>
                    <a:pt x="1540" y="1335"/>
                    <a:pt x="1551" y="1338"/>
                    <a:pt x="1562" y="1338"/>
                  </a:cubicBezTo>
                  <a:cubicBezTo>
                    <a:pt x="1591" y="1331"/>
                    <a:pt x="1625" y="1331"/>
                    <a:pt x="1654" y="1338"/>
                  </a:cubicBezTo>
                  <a:cubicBezTo>
                    <a:pt x="1665" y="1338"/>
                    <a:pt x="1676" y="1335"/>
                    <a:pt x="1683" y="1323"/>
                  </a:cubicBezTo>
                  <a:cubicBezTo>
                    <a:pt x="1738" y="1239"/>
                    <a:pt x="1738" y="1239"/>
                    <a:pt x="1738" y="1239"/>
                  </a:cubicBezTo>
                  <a:cubicBezTo>
                    <a:pt x="1757" y="1247"/>
                    <a:pt x="1778" y="1254"/>
                    <a:pt x="1797" y="1265"/>
                  </a:cubicBezTo>
                  <a:cubicBezTo>
                    <a:pt x="1778" y="1360"/>
                    <a:pt x="1778" y="1360"/>
                    <a:pt x="1778" y="1360"/>
                  </a:cubicBezTo>
                  <a:cubicBezTo>
                    <a:pt x="1775" y="1375"/>
                    <a:pt x="1778" y="1386"/>
                    <a:pt x="1789" y="1393"/>
                  </a:cubicBezTo>
                  <a:cubicBezTo>
                    <a:pt x="1811" y="1411"/>
                    <a:pt x="1833" y="1433"/>
                    <a:pt x="1852" y="1455"/>
                  </a:cubicBezTo>
                  <a:cubicBezTo>
                    <a:pt x="1859" y="1467"/>
                    <a:pt x="1870" y="1470"/>
                    <a:pt x="1885" y="1467"/>
                  </a:cubicBezTo>
                  <a:cubicBezTo>
                    <a:pt x="1980" y="1448"/>
                    <a:pt x="1980" y="1448"/>
                    <a:pt x="1980" y="1448"/>
                  </a:cubicBezTo>
                  <a:cubicBezTo>
                    <a:pt x="1991" y="1467"/>
                    <a:pt x="1998" y="1488"/>
                    <a:pt x="2006" y="1507"/>
                  </a:cubicBezTo>
                  <a:cubicBezTo>
                    <a:pt x="1921" y="1562"/>
                    <a:pt x="1921" y="1562"/>
                    <a:pt x="1921" y="1562"/>
                  </a:cubicBezTo>
                  <a:cubicBezTo>
                    <a:pt x="1910" y="1569"/>
                    <a:pt x="1907" y="1580"/>
                    <a:pt x="1910" y="1591"/>
                  </a:cubicBezTo>
                  <a:cubicBezTo>
                    <a:pt x="1914" y="1620"/>
                    <a:pt x="1914" y="1653"/>
                    <a:pt x="1910" y="1683"/>
                  </a:cubicBezTo>
                  <a:cubicBezTo>
                    <a:pt x="1907" y="1694"/>
                    <a:pt x="1910" y="1705"/>
                    <a:pt x="1921" y="1712"/>
                  </a:cubicBezTo>
                  <a:cubicBezTo>
                    <a:pt x="2006" y="1767"/>
                    <a:pt x="2006" y="1767"/>
                    <a:pt x="2006" y="1767"/>
                  </a:cubicBezTo>
                  <a:cubicBezTo>
                    <a:pt x="1998" y="1789"/>
                    <a:pt x="1991" y="1807"/>
                    <a:pt x="1980" y="182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2" name="Google Shape;467;p35">
              <a:extLst>
                <a:ext uri="{FF2B5EF4-FFF2-40B4-BE49-F238E27FC236}">
                  <a16:creationId xmlns:a16="http://schemas.microsoft.com/office/drawing/2014/main" id="{8AFF5A75-0700-7EF5-B2FF-4046A0BD16FC}"/>
                </a:ext>
              </a:extLst>
            </p:cNvPr>
            <p:cNvSpPr/>
            <p:nvPr/>
          </p:nvSpPr>
          <p:spPr>
            <a:xfrm>
              <a:off x="5708286" y="3755642"/>
              <a:ext cx="99183" cy="98441"/>
            </a:xfrm>
            <a:custGeom>
              <a:avLst/>
              <a:gdLst/>
              <a:ahLst/>
              <a:cxnLst/>
              <a:rect l="l" t="t" r="r" b="b"/>
              <a:pathLst>
                <a:path w="401" h="398" extrusionOk="0">
                  <a:moveTo>
                    <a:pt x="334" y="93"/>
                  </a:moveTo>
                  <a:lnTo>
                    <a:pt x="334" y="93"/>
                  </a:lnTo>
                  <a:cubicBezTo>
                    <a:pt x="319" y="101"/>
                    <a:pt x="312" y="119"/>
                    <a:pt x="319" y="134"/>
                  </a:cubicBezTo>
                  <a:cubicBezTo>
                    <a:pt x="367" y="225"/>
                    <a:pt x="305" y="335"/>
                    <a:pt x="198" y="335"/>
                  </a:cubicBezTo>
                  <a:cubicBezTo>
                    <a:pt x="125" y="335"/>
                    <a:pt x="62" y="273"/>
                    <a:pt x="62" y="200"/>
                  </a:cubicBezTo>
                  <a:cubicBezTo>
                    <a:pt x="62" y="112"/>
                    <a:pt x="147" y="46"/>
                    <a:pt x="231" y="64"/>
                  </a:cubicBezTo>
                  <a:cubicBezTo>
                    <a:pt x="249" y="68"/>
                    <a:pt x="264" y="60"/>
                    <a:pt x="268" y="42"/>
                  </a:cubicBezTo>
                  <a:cubicBezTo>
                    <a:pt x="271" y="24"/>
                    <a:pt x="264" y="9"/>
                    <a:pt x="246" y="5"/>
                  </a:cubicBezTo>
                  <a:cubicBezTo>
                    <a:pt x="121" y="-24"/>
                    <a:pt x="0" y="72"/>
                    <a:pt x="0" y="200"/>
                  </a:cubicBezTo>
                  <a:cubicBezTo>
                    <a:pt x="0" y="310"/>
                    <a:pt x="88" y="398"/>
                    <a:pt x="198" y="398"/>
                  </a:cubicBezTo>
                  <a:cubicBezTo>
                    <a:pt x="349" y="398"/>
                    <a:pt x="447" y="236"/>
                    <a:pt x="378" y="104"/>
                  </a:cubicBezTo>
                  <a:cubicBezTo>
                    <a:pt x="367" y="90"/>
                    <a:pt x="349" y="82"/>
                    <a:pt x="334" y="9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3" name="Google Shape;468;p35">
              <a:extLst>
                <a:ext uri="{FF2B5EF4-FFF2-40B4-BE49-F238E27FC236}">
                  <a16:creationId xmlns:a16="http://schemas.microsoft.com/office/drawing/2014/main" id="{784A13A6-EB20-2B91-EEE4-F779CBB130B5}"/>
                </a:ext>
              </a:extLst>
            </p:cNvPr>
            <p:cNvSpPr/>
            <p:nvPr/>
          </p:nvSpPr>
          <p:spPr>
            <a:xfrm>
              <a:off x="5457235" y="3433109"/>
              <a:ext cx="16077" cy="15582"/>
            </a:xfrm>
            <a:custGeom>
              <a:avLst/>
              <a:gdLst/>
              <a:ahLst/>
              <a:cxnLst/>
              <a:rect l="l" t="t" r="r" b="b"/>
              <a:pathLst>
                <a:path w="65" h="63" extrusionOk="0">
                  <a:moveTo>
                    <a:pt x="32" y="0"/>
                  </a:moveTo>
                  <a:lnTo>
                    <a:pt x="32" y="0"/>
                  </a:lnTo>
                  <a:cubicBezTo>
                    <a:pt x="51" y="0"/>
                    <a:pt x="65" y="12"/>
                    <a:pt x="65" y="30"/>
                  </a:cubicBezTo>
                  <a:cubicBezTo>
                    <a:pt x="65" y="48"/>
                    <a:pt x="51" y="63"/>
                    <a:pt x="32" y="63"/>
                  </a:cubicBezTo>
                  <a:cubicBezTo>
                    <a:pt x="14" y="63"/>
                    <a:pt x="0" y="48"/>
                    <a:pt x="0" y="30"/>
                  </a:cubicBezTo>
                  <a:cubicBezTo>
                    <a:pt x="0" y="12"/>
                    <a:pt x="14" y="0"/>
                    <a:pt x="3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4" name="Google Shape;469;p35">
              <a:extLst>
                <a:ext uri="{FF2B5EF4-FFF2-40B4-BE49-F238E27FC236}">
                  <a16:creationId xmlns:a16="http://schemas.microsoft.com/office/drawing/2014/main" id="{31A5ABA6-A06D-7FF9-429A-C590807E563B}"/>
                </a:ext>
              </a:extLst>
            </p:cNvPr>
            <p:cNvSpPr/>
            <p:nvPr/>
          </p:nvSpPr>
          <p:spPr>
            <a:xfrm>
              <a:off x="5489884" y="3433109"/>
              <a:ext cx="15335" cy="15582"/>
            </a:xfrm>
            <a:custGeom>
              <a:avLst/>
              <a:gdLst/>
              <a:ahLst/>
              <a:cxnLst/>
              <a:rect l="l" t="t" r="r" b="b"/>
              <a:pathLst>
                <a:path w="62" h="63" extrusionOk="0">
                  <a:moveTo>
                    <a:pt x="32" y="63"/>
                  </a:moveTo>
                  <a:lnTo>
                    <a:pt x="32" y="63"/>
                  </a:lnTo>
                  <a:cubicBezTo>
                    <a:pt x="51" y="63"/>
                    <a:pt x="62" y="48"/>
                    <a:pt x="62" y="30"/>
                  </a:cubicBezTo>
                  <a:cubicBezTo>
                    <a:pt x="62" y="12"/>
                    <a:pt x="47" y="0"/>
                    <a:pt x="32" y="0"/>
                  </a:cubicBezTo>
                  <a:cubicBezTo>
                    <a:pt x="14" y="0"/>
                    <a:pt x="0" y="12"/>
                    <a:pt x="0" y="30"/>
                  </a:cubicBezTo>
                  <a:cubicBezTo>
                    <a:pt x="0" y="48"/>
                    <a:pt x="14" y="63"/>
                    <a:pt x="32" y="6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5" name="Google Shape;470;p35">
              <a:extLst>
                <a:ext uri="{FF2B5EF4-FFF2-40B4-BE49-F238E27FC236}">
                  <a16:creationId xmlns:a16="http://schemas.microsoft.com/office/drawing/2014/main" id="{7E86EF3A-FD25-753A-5951-1362657F8452}"/>
                </a:ext>
              </a:extLst>
            </p:cNvPr>
            <p:cNvSpPr/>
            <p:nvPr/>
          </p:nvSpPr>
          <p:spPr>
            <a:xfrm>
              <a:off x="5522533" y="3433109"/>
              <a:ext cx="15335" cy="15582"/>
            </a:xfrm>
            <a:custGeom>
              <a:avLst/>
              <a:gdLst/>
              <a:ahLst/>
              <a:cxnLst/>
              <a:rect l="l" t="t" r="r" b="b"/>
              <a:pathLst>
                <a:path w="62" h="63" extrusionOk="0">
                  <a:moveTo>
                    <a:pt x="32" y="63"/>
                  </a:moveTo>
                  <a:lnTo>
                    <a:pt x="32" y="63"/>
                  </a:lnTo>
                  <a:cubicBezTo>
                    <a:pt x="51" y="63"/>
                    <a:pt x="62" y="48"/>
                    <a:pt x="62" y="30"/>
                  </a:cubicBezTo>
                  <a:cubicBezTo>
                    <a:pt x="62" y="12"/>
                    <a:pt x="47" y="0"/>
                    <a:pt x="32" y="0"/>
                  </a:cubicBezTo>
                  <a:cubicBezTo>
                    <a:pt x="14" y="0"/>
                    <a:pt x="0" y="12"/>
                    <a:pt x="0" y="30"/>
                  </a:cubicBezTo>
                  <a:cubicBezTo>
                    <a:pt x="0" y="48"/>
                    <a:pt x="14" y="63"/>
                    <a:pt x="32" y="6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2" name="Google Shape;471;p35">
              <a:extLst>
                <a:ext uri="{FF2B5EF4-FFF2-40B4-BE49-F238E27FC236}">
                  <a16:creationId xmlns:a16="http://schemas.microsoft.com/office/drawing/2014/main" id="{AC5DDF67-68AA-5375-BE7C-3A3B783D8883}"/>
                </a:ext>
              </a:extLst>
            </p:cNvPr>
            <p:cNvSpPr/>
            <p:nvPr/>
          </p:nvSpPr>
          <p:spPr>
            <a:xfrm>
              <a:off x="5457235" y="3513990"/>
              <a:ext cx="32649" cy="15335"/>
            </a:xfrm>
            <a:custGeom>
              <a:avLst/>
              <a:gdLst/>
              <a:ahLst/>
              <a:cxnLst/>
              <a:rect l="l" t="t" r="r" b="b"/>
              <a:pathLst>
                <a:path w="132" h="62" extrusionOk="0">
                  <a:moveTo>
                    <a:pt x="32" y="62"/>
                  </a:moveTo>
                  <a:lnTo>
                    <a:pt x="32" y="62"/>
                  </a:lnTo>
                  <a:cubicBezTo>
                    <a:pt x="98" y="62"/>
                    <a:pt x="98" y="62"/>
                    <a:pt x="98" y="62"/>
                  </a:cubicBezTo>
                  <a:cubicBezTo>
                    <a:pt x="113" y="62"/>
                    <a:pt x="128" y="51"/>
                    <a:pt x="132" y="37"/>
                  </a:cubicBezTo>
                  <a:cubicBezTo>
                    <a:pt x="132" y="14"/>
                    <a:pt x="117" y="0"/>
                    <a:pt x="98" y="0"/>
                  </a:cubicBezTo>
                  <a:cubicBezTo>
                    <a:pt x="32" y="0"/>
                    <a:pt x="32" y="0"/>
                    <a:pt x="32" y="0"/>
                  </a:cubicBezTo>
                  <a:cubicBezTo>
                    <a:pt x="18" y="0"/>
                    <a:pt x="3" y="11"/>
                    <a:pt x="0" y="29"/>
                  </a:cubicBezTo>
                  <a:cubicBezTo>
                    <a:pt x="0" y="48"/>
                    <a:pt x="14" y="62"/>
                    <a:pt x="32"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3" name="Google Shape;472;p35">
              <a:extLst>
                <a:ext uri="{FF2B5EF4-FFF2-40B4-BE49-F238E27FC236}">
                  <a16:creationId xmlns:a16="http://schemas.microsoft.com/office/drawing/2014/main" id="{8DD1B85C-205A-C6DB-19B9-A9123479972F}"/>
                </a:ext>
              </a:extLst>
            </p:cNvPr>
            <p:cNvSpPr/>
            <p:nvPr/>
          </p:nvSpPr>
          <p:spPr>
            <a:xfrm>
              <a:off x="5457235" y="3546639"/>
              <a:ext cx="32649" cy="15335"/>
            </a:xfrm>
            <a:custGeom>
              <a:avLst/>
              <a:gdLst/>
              <a:ahLst/>
              <a:cxnLst/>
              <a:rect l="l" t="t" r="r" b="b"/>
              <a:pathLst>
                <a:path w="132" h="62" extrusionOk="0">
                  <a:moveTo>
                    <a:pt x="98" y="0"/>
                  </a:moveTo>
                  <a:lnTo>
                    <a:pt x="98" y="0"/>
                  </a:lnTo>
                  <a:cubicBezTo>
                    <a:pt x="32" y="0"/>
                    <a:pt x="32" y="0"/>
                    <a:pt x="32" y="0"/>
                  </a:cubicBezTo>
                  <a:cubicBezTo>
                    <a:pt x="18" y="0"/>
                    <a:pt x="3" y="11"/>
                    <a:pt x="0" y="25"/>
                  </a:cubicBezTo>
                  <a:cubicBezTo>
                    <a:pt x="0" y="48"/>
                    <a:pt x="14" y="62"/>
                    <a:pt x="32" y="62"/>
                  </a:cubicBezTo>
                  <a:cubicBezTo>
                    <a:pt x="98" y="62"/>
                    <a:pt x="98" y="62"/>
                    <a:pt x="98" y="62"/>
                  </a:cubicBezTo>
                  <a:cubicBezTo>
                    <a:pt x="113" y="62"/>
                    <a:pt x="128" y="51"/>
                    <a:pt x="132" y="33"/>
                  </a:cubicBezTo>
                  <a:cubicBezTo>
                    <a:pt x="132" y="14"/>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4" name="Google Shape;473;p35">
              <a:extLst>
                <a:ext uri="{FF2B5EF4-FFF2-40B4-BE49-F238E27FC236}">
                  <a16:creationId xmlns:a16="http://schemas.microsoft.com/office/drawing/2014/main" id="{9E0D1091-AABA-D635-25C5-A347A23344B2}"/>
                </a:ext>
              </a:extLst>
            </p:cNvPr>
            <p:cNvSpPr/>
            <p:nvPr/>
          </p:nvSpPr>
          <p:spPr>
            <a:xfrm>
              <a:off x="5457235" y="3579288"/>
              <a:ext cx="32649" cy="15335"/>
            </a:xfrm>
            <a:custGeom>
              <a:avLst/>
              <a:gdLst/>
              <a:ahLst/>
              <a:cxnLst/>
              <a:rect l="l" t="t" r="r" b="b"/>
              <a:pathLst>
                <a:path w="132" h="62" extrusionOk="0">
                  <a:moveTo>
                    <a:pt x="98" y="0"/>
                  </a:moveTo>
                  <a:lnTo>
                    <a:pt x="98" y="0"/>
                  </a:lnTo>
                  <a:cubicBezTo>
                    <a:pt x="32" y="0"/>
                    <a:pt x="32" y="0"/>
                    <a:pt x="32" y="0"/>
                  </a:cubicBezTo>
                  <a:cubicBezTo>
                    <a:pt x="18" y="0"/>
                    <a:pt x="3" y="11"/>
                    <a:pt x="0" y="25"/>
                  </a:cubicBezTo>
                  <a:cubicBezTo>
                    <a:pt x="0" y="44"/>
                    <a:pt x="14" y="62"/>
                    <a:pt x="32" y="62"/>
                  </a:cubicBezTo>
                  <a:cubicBezTo>
                    <a:pt x="98" y="62"/>
                    <a:pt x="98" y="62"/>
                    <a:pt x="98" y="62"/>
                  </a:cubicBezTo>
                  <a:cubicBezTo>
                    <a:pt x="113" y="62"/>
                    <a:pt x="128" y="51"/>
                    <a:pt x="132" y="33"/>
                  </a:cubicBezTo>
                  <a:cubicBezTo>
                    <a:pt x="132" y="14"/>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5" name="Google Shape;474;p35">
              <a:extLst>
                <a:ext uri="{FF2B5EF4-FFF2-40B4-BE49-F238E27FC236}">
                  <a16:creationId xmlns:a16="http://schemas.microsoft.com/office/drawing/2014/main" id="{3950D07B-784B-A604-FF1B-6B4C5AD691DF}"/>
                </a:ext>
              </a:extLst>
            </p:cNvPr>
            <p:cNvSpPr/>
            <p:nvPr/>
          </p:nvSpPr>
          <p:spPr>
            <a:xfrm>
              <a:off x="5457235" y="3610947"/>
              <a:ext cx="32649" cy="16324"/>
            </a:xfrm>
            <a:custGeom>
              <a:avLst/>
              <a:gdLst/>
              <a:ahLst/>
              <a:cxnLst/>
              <a:rect l="l" t="t" r="r" b="b"/>
              <a:pathLst>
                <a:path w="132" h="66" extrusionOk="0">
                  <a:moveTo>
                    <a:pt x="98" y="0"/>
                  </a:moveTo>
                  <a:lnTo>
                    <a:pt x="98" y="0"/>
                  </a:lnTo>
                  <a:cubicBezTo>
                    <a:pt x="32" y="0"/>
                    <a:pt x="32" y="0"/>
                    <a:pt x="32" y="0"/>
                  </a:cubicBezTo>
                  <a:cubicBezTo>
                    <a:pt x="18" y="0"/>
                    <a:pt x="3" y="11"/>
                    <a:pt x="0" y="29"/>
                  </a:cubicBezTo>
                  <a:cubicBezTo>
                    <a:pt x="0" y="48"/>
                    <a:pt x="14" y="66"/>
                    <a:pt x="32" y="66"/>
                  </a:cubicBezTo>
                  <a:cubicBezTo>
                    <a:pt x="98" y="66"/>
                    <a:pt x="98" y="66"/>
                    <a:pt x="98" y="66"/>
                  </a:cubicBezTo>
                  <a:cubicBezTo>
                    <a:pt x="113" y="66"/>
                    <a:pt x="128" y="51"/>
                    <a:pt x="132" y="37"/>
                  </a:cubicBezTo>
                  <a:cubicBezTo>
                    <a:pt x="132" y="18"/>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6" name="Google Shape;475;p35">
              <a:extLst>
                <a:ext uri="{FF2B5EF4-FFF2-40B4-BE49-F238E27FC236}">
                  <a16:creationId xmlns:a16="http://schemas.microsoft.com/office/drawing/2014/main" id="{F3640D36-6E15-AD76-4EB7-84DF9870E961}"/>
                </a:ext>
              </a:extLst>
            </p:cNvPr>
            <p:cNvSpPr/>
            <p:nvPr/>
          </p:nvSpPr>
          <p:spPr>
            <a:xfrm>
              <a:off x="5457235" y="3643596"/>
              <a:ext cx="32649" cy="15335"/>
            </a:xfrm>
            <a:custGeom>
              <a:avLst/>
              <a:gdLst/>
              <a:ahLst/>
              <a:cxnLst/>
              <a:rect l="l" t="t" r="r" b="b"/>
              <a:pathLst>
                <a:path w="132" h="62" extrusionOk="0">
                  <a:moveTo>
                    <a:pt x="98" y="0"/>
                  </a:moveTo>
                  <a:lnTo>
                    <a:pt x="98" y="0"/>
                  </a:lnTo>
                  <a:cubicBezTo>
                    <a:pt x="32" y="0"/>
                    <a:pt x="32" y="0"/>
                    <a:pt x="32" y="0"/>
                  </a:cubicBezTo>
                  <a:cubicBezTo>
                    <a:pt x="18" y="0"/>
                    <a:pt x="3" y="11"/>
                    <a:pt x="0" y="29"/>
                  </a:cubicBezTo>
                  <a:cubicBezTo>
                    <a:pt x="0" y="48"/>
                    <a:pt x="14" y="62"/>
                    <a:pt x="32" y="62"/>
                  </a:cubicBezTo>
                  <a:cubicBezTo>
                    <a:pt x="98" y="62"/>
                    <a:pt x="98" y="62"/>
                    <a:pt x="98" y="62"/>
                  </a:cubicBezTo>
                  <a:cubicBezTo>
                    <a:pt x="113" y="62"/>
                    <a:pt x="128" y="51"/>
                    <a:pt x="132" y="37"/>
                  </a:cubicBezTo>
                  <a:cubicBezTo>
                    <a:pt x="132" y="18"/>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7" name="Google Shape;476;p35">
              <a:extLst>
                <a:ext uri="{FF2B5EF4-FFF2-40B4-BE49-F238E27FC236}">
                  <a16:creationId xmlns:a16="http://schemas.microsoft.com/office/drawing/2014/main" id="{BE66B3EE-FB31-AFEC-4281-852BC7C4F2F7}"/>
                </a:ext>
              </a:extLst>
            </p:cNvPr>
            <p:cNvSpPr/>
            <p:nvPr/>
          </p:nvSpPr>
          <p:spPr>
            <a:xfrm>
              <a:off x="5457235" y="3676245"/>
              <a:ext cx="32649" cy="15335"/>
            </a:xfrm>
            <a:custGeom>
              <a:avLst/>
              <a:gdLst/>
              <a:ahLst/>
              <a:cxnLst/>
              <a:rect l="l" t="t" r="r" b="b"/>
              <a:pathLst>
                <a:path w="132" h="62" extrusionOk="0">
                  <a:moveTo>
                    <a:pt x="98" y="0"/>
                  </a:moveTo>
                  <a:lnTo>
                    <a:pt x="98" y="0"/>
                  </a:lnTo>
                  <a:cubicBezTo>
                    <a:pt x="32" y="0"/>
                    <a:pt x="32" y="0"/>
                    <a:pt x="32" y="0"/>
                  </a:cubicBezTo>
                  <a:cubicBezTo>
                    <a:pt x="18" y="0"/>
                    <a:pt x="3" y="11"/>
                    <a:pt x="0" y="26"/>
                  </a:cubicBezTo>
                  <a:cubicBezTo>
                    <a:pt x="0" y="48"/>
                    <a:pt x="14" y="62"/>
                    <a:pt x="32" y="62"/>
                  </a:cubicBezTo>
                  <a:cubicBezTo>
                    <a:pt x="98" y="62"/>
                    <a:pt x="98" y="62"/>
                    <a:pt x="98" y="62"/>
                  </a:cubicBezTo>
                  <a:cubicBezTo>
                    <a:pt x="113" y="62"/>
                    <a:pt x="128" y="51"/>
                    <a:pt x="132" y="37"/>
                  </a:cubicBezTo>
                  <a:cubicBezTo>
                    <a:pt x="132" y="15"/>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8" name="Google Shape;477;p35">
              <a:extLst>
                <a:ext uri="{FF2B5EF4-FFF2-40B4-BE49-F238E27FC236}">
                  <a16:creationId xmlns:a16="http://schemas.microsoft.com/office/drawing/2014/main" id="{89867872-9484-E5A6-8AD2-B15D3D34EF19}"/>
                </a:ext>
              </a:extLst>
            </p:cNvPr>
            <p:cNvSpPr/>
            <p:nvPr/>
          </p:nvSpPr>
          <p:spPr>
            <a:xfrm>
              <a:off x="5457235" y="3708894"/>
              <a:ext cx="32649" cy="15335"/>
            </a:xfrm>
            <a:custGeom>
              <a:avLst/>
              <a:gdLst/>
              <a:ahLst/>
              <a:cxnLst/>
              <a:rect l="l" t="t" r="r" b="b"/>
              <a:pathLst>
                <a:path w="132" h="62" extrusionOk="0">
                  <a:moveTo>
                    <a:pt x="98" y="0"/>
                  </a:moveTo>
                  <a:lnTo>
                    <a:pt x="98" y="0"/>
                  </a:lnTo>
                  <a:cubicBezTo>
                    <a:pt x="32" y="0"/>
                    <a:pt x="32" y="0"/>
                    <a:pt x="32" y="0"/>
                  </a:cubicBezTo>
                  <a:cubicBezTo>
                    <a:pt x="18" y="0"/>
                    <a:pt x="3" y="11"/>
                    <a:pt x="0" y="26"/>
                  </a:cubicBezTo>
                  <a:cubicBezTo>
                    <a:pt x="0" y="44"/>
                    <a:pt x="14" y="62"/>
                    <a:pt x="32" y="62"/>
                  </a:cubicBezTo>
                  <a:cubicBezTo>
                    <a:pt x="98" y="62"/>
                    <a:pt x="98" y="62"/>
                    <a:pt x="98" y="62"/>
                  </a:cubicBezTo>
                  <a:cubicBezTo>
                    <a:pt x="113" y="62"/>
                    <a:pt x="128" y="51"/>
                    <a:pt x="132" y="33"/>
                  </a:cubicBezTo>
                  <a:cubicBezTo>
                    <a:pt x="132" y="15"/>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9" name="Google Shape;478;p35">
              <a:extLst>
                <a:ext uri="{FF2B5EF4-FFF2-40B4-BE49-F238E27FC236}">
                  <a16:creationId xmlns:a16="http://schemas.microsoft.com/office/drawing/2014/main" id="{C7290AF1-C9F0-3C94-EF16-33DC92CD1C85}"/>
                </a:ext>
              </a:extLst>
            </p:cNvPr>
            <p:cNvSpPr/>
            <p:nvPr/>
          </p:nvSpPr>
          <p:spPr>
            <a:xfrm>
              <a:off x="5457235" y="3740801"/>
              <a:ext cx="32649" cy="16077"/>
            </a:xfrm>
            <a:custGeom>
              <a:avLst/>
              <a:gdLst/>
              <a:ahLst/>
              <a:cxnLst/>
              <a:rect l="l" t="t" r="r" b="b"/>
              <a:pathLst>
                <a:path w="132" h="65" extrusionOk="0">
                  <a:moveTo>
                    <a:pt x="98" y="0"/>
                  </a:moveTo>
                  <a:lnTo>
                    <a:pt x="98" y="0"/>
                  </a:lnTo>
                  <a:cubicBezTo>
                    <a:pt x="32" y="0"/>
                    <a:pt x="32" y="0"/>
                    <a:pt x="32" y="0"/>
                  </a:cubicBezTo>
                  <a:cubicBezTo>
                    <a:pt x="18" y="0"/>
                    <a:pt x="3" y="14"/>
                    <a:pt x="0" y="29"/>
                  </a:cubicBezTo>
                  <a:cubicBezTo>
                    <a:pt x="0" y="47"/>
                    <a:pt x="14" y="65"/>
                    <a:pt x="32" y="65"/>
                  </a:cubicBezTo>
                  <a:cubicBezTo>
                    <a:pt x="98" y="65"/>
                    <a:pt x="98" y="65"/>
                    <a:pt x="98" y="65"/>
                  </a:cubicBezTo>
                  <a:cubicBezTo>
                    <a:pt x="113" y="65"/>
                    <a:pt x="128" y="51"/>
                    <a:pt x="132" y="36"/>
                  </a:cubicBezTo>
                  <a:cubicBezTo>
                    <a:pt x="132" y="18"/>
                    <a:pt x="117" y="0"/>
                    <a:pt x="98"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0" name="Google Shape;479;p35">
              <a:extLst>
                <a:ext uri="{FF2B5EF4-FFF2-40B4-BE49-F238E27FC236}">
                  <a16:creationId xmlns:a16="http://schemas.microsoft.com/office/drawing/2014/main" id="{9BC17B1B-6C07-E653-4D1D-DD54F7A1EA92}"/>
                </a:ext>
              </a:extLst>
            </p:cNvPr>
            <p:cNvSpPr/>
            <p:nvPr/>
          </p:nvSpPr>
          <p:spPr>
            <a:xfrm>
              <a:off x="5538610" y="3514237"/>
              <a:ext cx="26218" cy="46500"/>
            </a:xfrm>
            <a:custGeom>
              <a:avLst/>
              <a:gdLst/>
              <a:ahLst/>
              <a:cxnLst/>
              <a:rect l="l" t="t" r="r" b="b"/>
              <a:pathLst>
                <a:path w="106" h="188" extrusionOk="0">
                  <a:moveTo>
                    <a:pt x="48" y="171"/>
                  </a:moveTo>
                  <a:lnTo>
                    <a:pt x="48" y="171"/>
                  </a:lnTo>
                  <a:cubicBezTo>
                    <a:pt x="55" y="186"/>
                    <a:pt x="74" y="193"/>
                    <a:pt x="92" y="182"/>
                  </a:cubicBezTo>
                  <a:cubicBezTo>
                    <a:pt x="107" y="175"/>
                    <a:pt x="111" y="153"/>
                    <a:pt x="99" y="138"/>
                  </a:cubicBezTo>
                  <a:cubicBezTo>
                    <a:pt x="70" y="91"/>
                    <a:pt x="70" y="91"/>
                    <a:pt x="70" y="91"/>
                  </a:cubicBezTo>
                  <a:cubicBezTo>
                    <a:pt x="99" y="50"/>
                    <a:pt x="99" y="50"/>
                    <a:pt x="99" y="50"/>
                  </a:cubicBezTo>
                  <a:cubicBezTo>
                    <a:pt x="111" y="36"/>
                    <a:pt x="107" y="17"/>
                    <a:pt x="92" y="6"/>
                  </a:cubicBezTo>
                  <a:cubicBezTo>
                    <a:pt x="77" y="-5"/>
                    <a:pt x="59" y="-1"/>
                    <a:pt x="48" y="13"/>
                  </a:cubicBezTo>
                  <a:cubicBezTo>
                    <a:pt x="8" y="72"/>
                    <a:pt x="8" y="72"/>
                    <a:pt x="8" y="72"/>
                  </a:cubicBezTo>
                  <a:cubicBezTo>
                    <a:pt x="0" y="80"/>
                    <a:pt x="-3" y="94"/>
                    <a:pt x="4" y="105"/>
                  </a:cubicBezTo>
                  <a:lnTo>
                    <a:pt x="48" y="171"/>
                  </a:lnTo>
                  <a:close/>
                </a:path>
              </a:pathLst>
            </a:custGeom>
            <a:solidFill>
              <a:schemeClr val="lt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1" name="Google Shape;480;p35">
              <a:extLst>
                <a:ext uri="{FF2B5EF4-FFF2-40B4-BE49-F238E27FC236}">
                  <a16:creationId xmlns:a16="http://schemas.microsoft.com/office/drawing/2014/main" id="{D936668C-4983-1EC1-ECA1-367E43A67888}"/>
                </a:ext>
              </a:extLst>
            </p:cNvPr>
            <p:cNvSpPr/>
            <p:nvPr/>
          </p:nvSpPr>
          <p:spPr>
            <a:xfrm>
              <a:off x="5622459" y="3514237"/>
              <a:ext cx="26218" cy="46500"/>
            </a:xfrm>
            <a:custGeom>
              <a:avLst/>
              <a:gdLst/>
              <a:ahLst/>
              <a:cxnLst/>
              <a:rect l="l" t="t" r="r" b="b"/>
              <a:pathLst>
                <a:path w="106" h="188" extrusionOk="0">
                  <a:moveTo>
                    <a:pt x="13" y="182"/>
                  </a:moveTo>
                  <a:lnTo>
                    <a:pt x="13" y="182"/>
                  </a:lnTo>
                  <a:cubicBezTo>
                    <a:pt x="28" y="193"/>
                    <a:pt x="50" y="186"/>
                    <a:pt x="57" y="171"/>
                  </a:cubicBezTo>
                  <a:cubicBezTo>
                    <a:pt x="101" y="105"/>
                    <a:pt x="101" y="105"/>
                    <a:pt x="101" y="105"/>
                  </a:cubicBezTo>
                  <a:cubicBezTo>
                    <a:pt x="109" y="94"/>
                    <a:pt x="105" y="80"/>
                    <a:pt x="98" y="72"/>
                  </a:cubicBezTo>
                  <a:cubicBezTo>
                    <a:pt x="57" y="13"/>
                    <a:pt x="57" y="13"/>
                    <a:pt x="57" y="13"/>
                  </a:cubicBezTo>
                  <a:cubicBezTo>
                    <a:pt x="46" y="-1"/>
                    <a:pt x="28" y="-5"/>
                    <a:pt x="13" y="6"/>
                  </a:cubicBezTo>
                  <a:cubicBezTo>
                    <a:pt x="-1" y="17"/>
                    <a:pt x="-5" y="36"/>
                    <a:pt x="6" y="50"/>
                  </a:cubicBezTo>
                  <a:cubicBezTo>
                    <a:pt x="36" y="91"/>
                    <a:pt x="36" y="91"/>
                    <a:pt x="36" y="91"/>
                  </a:cubicBezTo>
                  <a:cubicBezTo>
                    <a:pt x="6" y="138"/>
                    <a:pt x="6" y="138"/>
                    <a:pt x="6" y="138"/>
                  </a:cubicBezTo>
                  <a:cubicBezTo>
                    <a:pt x="-5" y="153"/>
                    <a:pt x="-1" y="175"/>
                    <a:pt x="13" y="182"/>
                  </a:cubicBezTo>
                  <a:close/>
                </a:path>
              </a:pathLst>
            </a:custGeom>
            <a:solidFill>
              <a:schemeClr val="lt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2" name="Google Shape;481;p35">
              <a:extLst>
                <a:ext uri="{FF2B5EF4-FFF2-40B4-BE49-F238E27FC236}">
                  <a16:creationId xmlns:a16="http://schemas.microsoft.com/office/drawing/2014/main" id="{B715F547-17A6-AAB9-ED55-805A426A355E}"/>
                </a:ext>
              </a:extLst>
            </p:cNvPr>
            <p:cNvSpPr/>
            <p:nvPr/>
          </p:nvSpPr>
          <p:spPr>
            <a:xfrm>
              <a:off x="5580905" y="3515227"/>
              <a:ext cx="26465" cy="45511"/>
            </a:xfrm>
            <a:custGeom>
              <a:avLst/>
              <a:gdLst/>
              <a:ahLst/>
              <a:cxnLst/>
              <a:rect l="l" t="t" r="r" b="b"/>
              <a:pathLst>
                <a:path w="107" h="184" extrusionOk="0">
                  <a:moveTo>
                    <a:pt x="20" y="182"/>
                  </a:moveTo>
                  <a:lnTo>
                    <a:pt x="20" y="182"/>
                  </a:lnTo>
                  <a:cubicBezTo>
                    <a:pt x="38" y="189"/>
                    <a:pt x="57" y="178"/>
                    <a:pt x="60" y="164"/>
                  </a:cubicBezTo>
                  <a:cubicBezTo>
                    <a:pt x="104" y="43"/>
                    <a:pt x="104" y="43"/>
                    <a:pt x="104" y="43"/>
                  </a:cubicBezTo>
                  <a:cubicBezTo>
                    <a:pt x="112" y="28"/>
                    <a:pt x="101" y="9"/>
                    <a:pt x="86" y="2"/>
                  </a:cubicBezTo>
                  <a:cubicBezTo>
                    <a:pt x="68" y="-5"/>
                    <a:pt x="49" y="6"/>
                    <a:pt x="46" y="20"/>
                  </a:cubicBezTo>
                  <a:cubicBezTo>
                    <a:pt x="2" y="141"/>
                    <a:pt x="2" y="141"/>
                    <a:pt x="2" y="141"/>
                  </a:cubicBezTo>
                  <a:cubicBezTo>
                    <a:pt x="-6" y="156"/>
                    <a:pt x="5" y="175"/>
                    <a:pt x="20" y="182"/>
                  </a:cubicBezTo>
                  <a:close/>
                </a:path>
              </a:pathLst>
            </a:custGeom>
            <a:solidFill>
              <a:schemeClr val="lt1"/>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3" name="Google Shape;482;p35">
              <a:extLst>
                <a:ext uri="{FF2B5EF4-FFF2-40B4-BE49-F238E27FC236}">
                  <a16:creationId xmlns:a16="http://schemas.microsoft.com/office/drawing/2014/main" id="{B96BFBF6-951A-0F0F-DC1B-B02802D79AF2}"/>
                </a:ext>
              </a:extLst>
            </p:cNvPr>
            <p:cNvSpPr/>
            <p:nvPr/>
          </p:nvSpPr>
          <p:spPr>
            <a:xfrm>
              <a:off x="5538610" y="3579288"/>
              <a:ext cx="69008" cy="15335"/>
            </a:xfrm>
            <a:custGeom>
              <a:avLst/>
              <a:gdLst/>
              <a:ahLst/>
              <a:cxnLst/>
              <a:rect l="l" t="t" r="r" b="b"/>
              <a:pathLst>
                <a:path w="279" h="62" extrusionOk="0">
                  <a:moveTo>
                    <a:pt x="33" y="62"/>
                  </a:moveTo>
                  <a:lnTo>
                    <a:pt x="33" y="62"/>
                  </a:lnTo>
                  <a:cubicBezTo>
                    <a:pt x="246" y="62"/>
                    <a:pt x="246" y="62"/>
                    <a:pt x="246" y="62"/>
                  </a:cubicBezTo>
                  <a:cubicBezTo>
                    <a:pt x="261" y="62"/>
                    <a:pt x="275" y="51"/>
                    <a:pt x="279" y="33"/>
                  </a:cubicBezTo>
                  <a:cubicBezTo>
                    <a:pt x="279" y="14"/>
                    <a:pt x="264" y="0"/>
                    <a:pt x="246" y="0"/>
                  </a:cubicBezTo>
                  <a:cubicBezTo>
                    <a:pt x="33" y="0"/>
                    <a:pt x="33" y="0"/>
                    <a:pt x="33" y="0"/>
                  </a:cubicBezTo>
                  <a:cubicBezTo>
                    <a:pt x="15" y="0"/>
                    <a:pt x="4" y="11"/>
                    <a:pt x="0" y="25"/>
                  </a:cubicBezTo>
                  <a:cubicBezTo>
                    <a:pt x="-3" y="44"/>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4" name="Google Shape;483;p35">
              <a:extLst>
                <a:ext uri="{FF2B5EF4-FFF2-40B4-BE49-F238E27FC236}">
                  <a16:creationId xmlns:a16="http://schemas.microsoft.com/office/drawing/2014/main" id="{212277F7-BE9A-8AD1-A4C2-F3CE15B28F75}"/>
                </a:ext>
              </a:extLst>
            </p:cNvPr>
            <p:cNvSpPr/>
            <p:nvPr/>
          </p:nvSpPr>
          <p:spPr>
            <a:xfrm>
              <a:off x="5627653" y="3579288"/>
              <a:ext cx="24487" cy="15335"/>
            </a:xfrm>
            <a:custGeom>
              <a:avLst/>
              <a:gdLst/>
              <a:ahLst/>
              <a:cxnLst/>
              <a:rect l="l" t="t" r="r" b="b"/>
              <a:pathLst>
                <a:path w="99" h="62" extrusionOk="0">
                  <a:moveTo>
                    <a:pt x="33" y="0"/>
                  </a:moveTo>
                  <a:lnTo>
                    <a:pt x="33" y="0"/>
                  </a:lnTo>
                  <a:cubicBezTo>
                    <a:pt x="15" y="0"/>
                    <a:pt x="-4" y="14"/>
                    <a:pt x="0" y="33"/>
                  </a:cubicBezTo>
                  <a:cubicBezTo>
                    <a:pt x="3" y="51"/>
                    <a:pt x="18" y="62"/>
                    <a:pt x="33" y="62"/>
                  </a:cubicBezTo>
                  <a:cubicBezTo>
                    <a:pt x="66" y="62"/>
                    <a:pt x="66" y="62"/>
                    <a:pt x="66" y="62"/>
                  </a:cubicBezTo>
                  <a:cubicBezTo>
                    <a:pt x="80" y="62"/>
                    <a:pt x="95" y="51"/>
                    <a:pt x="99" y="33"/>
                  </a:cubicBezTo>
                  <a:cubicBezTo>
                    <a:pt x="99" y="14"/>
                    <a:pt x="84" y="0"/>
                    <a:pt x="66" y="0"/>
                  </a:cubicBezTo>
                  <a:lnTo>
                    <a:pt x="33"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5" name="Google Shape;484;p35">
              <a:extLst>
                <a:ext uri="{FF2B5EF4-FFF2-40B4-BE49-F238E27FC236}">
                  <a16:creationId xmlns:a16="http://schemas.microsoft.com/office/drawing/2014/main" id="{01D5602B-BDE1-D794-42DB-35F52AE6C557}"/>
                </a:ext>
              </a:extLst>
            </p:cNvPr>
            <p:cNvSpPr/>
            <p:nvPr/>
          </p:nvSpPr>
          <p:spPr>
            <a:xfrm>
              <a:off x="5538610" y="3610947"/>
              <a:ext cx="32154" cy="16324"/>
            </a:xfrm>
            <a:custGeom>
              <a:avLst/>
              <a:gdLst/>
              <a:ahLst/>
              <a:cxnLst/>
              <a:rect l="l" t="t" r="r" b="b"/>
              <a:pathLst>
                <a:path w="130" h="66" extrusionOk="0">
                  <a:moveTo>
                    <a:pt x="33" y="66"/>
                  </a:moveTo>
                  <a:lnTo>
                    <a:pt x="33" y="66"/>
                  </a:lnTo>
                  <a:cubicBezTo>
                    <a:pt x="96" y="66"/>
                    <a:pt x="96" y="66"/>
                    <a:pt x="96" y="66"/>
                  </a:cubicBezTo>
                  <a:cubicBezTo>
                    <a:pt x="114" y="66"/>
                    <a:pt x="129" y="51"/>
                    <a:pt x="129" y="37"/>
                  </a:cubicBezTo>
                  <a:cubicBezTo>
                    <a:pt x="132" y="18"/>
                    <a:pt x="118" y="0"/>
                    <a:pt x="99" y="0"/>
                  </a:cubicBezTo>
                  <a:cubicBezTo>
                    <a:pt x="33" y="0"/>
                    <a:pt x="33" y="0"/>
                    <a:pt x="33" y="0"/>
                  </a:cubicBezTo>
                  <a:cubicBezTo>
                    <a:pt x="15" y="0"/>
                    <a:pt x="4" y="11"/>
                    <a:pt x="0" y="29"/>
                  </a:cubicBezTo>
                  <a:cubicBezTo>
                    <a:pt x="-3" y="48"/>
                    <a:pt x="11" y="66"/>
                    <a:pt x="33" y="6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6" name="Google Shape;485;p35">
              <a:extLst>
                <a:ext uri="{FF2B5EF4-FFF2-40B4-BE49-F238E27FC236}">
                  <a16:creationId xmlns:a16="http://schemas.microsoft.com/office/drawing/2014/main" id="{2E9A6D54-6644-9A21-010B-74290BCF6FA8}"/>
                </a:ext>
              </a:extLst>
            </p:cNvPr>
            <p:cNvSpPr/>
            <p:nvPr/>
          </p:nvSpPr>
          <p:spPr>
            <a:xfrm>
              <a:off x="5585852" y="3610947"/>
              <a:ext cx="69255" cy="16324"/>
            </a:xfrm>
            <a:custGeom>
              <a:avLst/>
              <a:gdLst/>
              <a:ahLst/>
              <a:cxnLst/>
              <a:rect l="l" t="t" r="r" b="b"/>
              <a:pathLst>
                <a:path w="280" h="66" extrusionOk="0">
                  <a:moveTo>
                    <a:pt x="33" y="0"/>
                  </a:moveTo>
                  <a:lnTo>
                    <a:pt x="33" y="0"/>
                  </a:lnTo>
                  <a:cubicBezTo>
                    <a:pt x="15" y="0"/>
                    <a:pt x="0" y="18"/>
                    <a:pt x="0" y="37"/>
                  </a:cubicBezTo>
                  <a:cubicBezTo>
                    <a:pt x="4" y="51"/>
                    <a:pt x="18" y="66"/>
                    <a:pt x="33" y="66"/>
                  </a:cubicBezTo>
                  <a:cubicBezTo>
                    <a:pt x="246" y="66"/>
                    <a:pt x="246" y="66"/>
                    <a:pt x="246" y="66"/>
                  </a:cubicBezTo>
                  <a:cubicBezTo>
                    <a:pt x="264" y="66"/>
                    <a:pt x="279" y="51"/>
                    <a:pt x="279" y="37"/>
                  </a:cubicBezTo>
                  <a:cubicBezTo>
                    <a:pt x="282" y="18"/>
                    <a:pt x="268" y="0"/>
                    <a:pt x="246" y="0"/>
                  </a:cubicBezTo>
                  <a:lnTo>
                    <a:pt x="33"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7" name="Google Shape;486;p35">
              <a:extLst>
                <a:ext uri="{FF2B5EF4-FFF2-40B4-BE49-F238E27FC236}">
                  <a16:creationId xmlns:a16="http://schemas.microsoft.com/office/drawing/2014/main" id="{F29418A2-7CDC-F0D2-6313-07099E80A270}"/>
                </a:ext>
              </a:extLst>
            </p:cNvPr>
            <p:cNvSpPr/>
            <p:nvPr/>
          </p:nvSpPr>
          <p:spPr>
            <a:xfrm>
              <a:off x="5538610" y="3643596"/>
              <a:ext cx="32154" cy="15335"/>
            </a:xfrm>
            <a:custGeom>
              <a:avLst/>
              <a:gdLst/>
              <a:ahLst/>
              <a:cxnLst/>
              <a:rect l="l" t="t" r="r" b="b"/>
              <a:pathLst>
                <a:path w="130" h="62" extrusionOk="0">
                  <a:moveTo>
                    <a:pt x="33" y="62"/>
                  </a:moveTo>
                  <a:lnTo>
                    <a:pt x="33" y="62"/>
                  </a:lnTo>
                  <a:cubicBezTo>
                    <a:pt x="96" y="62"/>
                    <a:pt x="96" y="62"/>
                    <a:pt x="96" y="62"/>
                  </a:cubicBezTo>
                  <a:cubicBezTo>
                    <a:pt x="114" y="62"/>
                    <a:pt x="129" y="51"/>
                    <a:pt x="129" y="37"/>
                  </a:cubicBezTo>
                  <a:cubicBezTo>
                    <a:pt x="132" y="18"/>
                    <a:pt x="118" y="0"/>
                    <a:pt x="99" y="0"/>
                  </a:cubicBezTo>
                  <a:cubicBezTo>
                    <a:pt x="33" y="0"/>
                    <a:pt x="33" y="0"/>
                    <a:pt x="33" y="0"/>
                  </a:cubicBezTo>
                  <a:cubicBezTo>
                    <a:pt x="15" y="0"/>
                    <a:pt x="4" y="11"/>
                    <a:pt x="0" y="29"/>
                  </a:cubicBezTo>
                  <a:cubicBezTo>
                    <a:pt x="-3" y="48"/>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8" name="Google Shape;487;p35">
              <a:extLst>
                <a:ext uri="{FF2B5EF4-FFF2-40B4-BE49-F238E27FC236}">
                  <a16:creationId xmlns:a16="http://schemas.microsoft.com/office/drawing/2014/main" id="{D207EBCF-4252-4316-E3DC-B49585F19511}"/>
                </a:ext>
              </a:extLst>
            </p:cNvPr>
            <p:cNvSpPr/>
            <p:nvPr/>
          </p:nvSpPr>
          <p:spPr>
            <a:xfrm>
              <a:off x="5585852" y="3643596"/>
              <a:ext cx="69255" cy="15335"/>
            </a:xfrm>
            <a:custGeom>
              <a:avLst/>
              <a:gdLst/>
              <a:ahLst/>
              <a:cxnLst/>
              <a:rect l="l" t="t" r="r" b="b"/>
              <a:pathLst>
                <a:path w="280" h="62" extrusionOk="0">
                  <a:moveTo>
                    <a:pt x="246" y="0"/>
                  </a:moveTo>
                  <a:lnTo>
                    <a:pt x="246" y="0"/>
                  </a:lnTo>
                  <a:cubicBezTo>
                    <a:pt x="33" y="0"/>
                    <a:pt x="33" y="0"/>
                    <a:pt x="33" y="0"/>
                  </a:cubicBezTo>
                  <a:cubicBezTo>
                    <a:pt x="18" y="0"/>
                    <a:pt x="4" y="11"/>
                    <a:pt x="0" y="29"/>
                  </a:cubicBezTo>
                  <a:cubicBezTo>
                    <a:pt x="0" y="48"/>
                    <a:pt x="15" y="62"/>
                    <a:pt x="33" y="62"/>
                  </a:cubicBezTo>
                  <a:cubicBezTo>
                    <a:pt x="246" y="62"/>
                    <a:pt x="246" y="62"/>
                    <a:pt x="246" y="62"/>
                  </a:cubicBezTo>
                  <a:cubicBezTo>
                    <a:pt x="264" y="62"/>
                    <a:pt x="279" y="51"/>
                    <a:pt x="279" y="37"/>
                  </a:cubicBezTo>
                  <a:cubicBezTo>
                    <a:pt x="282" y="18"/>
                    <a:pt x="268" y="0"/>
                    <a:pt x="246"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9" name="Google Shape;488;p35">
              <a:extLst>
                <a:ext uri="{FF2B5EF4-FFF2-40B4-BE49-F238E27FC236}">
                  <a16:creationId xmlns:a16="http://schemas.microsoft.com/office/drawing/2014/main" id="{91B410A5-8A5D-F73F-EE19-36F6451958EB}"/>
                </a:ext>
              </a:extLst>
            </p:cNvPr>
            <p:cNvSpPr/>
            <p:nvPr/>
          </p:nvSpPr>
          <p:spPr>
            <a:xfrm>
              <a:off x="5538610" y="3676245"/>
              <a:ext cx="65298" cy="15335"/>
            </a:xfrm>
            <a:custGeom>
              <a:avLst/>
              <a:gdLst/>
              <a:ahLst/>
              <a:cxnLst/>
              <a:rect l="l" t="t" r="r" b="b"/>
              <a:pathLst>
                <a:path w="264" h="62" extrusionOk="0">
                  <a:moveTo>
                    <a:pt x="33" y="62"/>
                  </a:moveTo>
                  <a:lnTo>
                    <a:pt x="33" y="62"/>
                  </a:lnTo>
                  <a:cubicBezTo>
                    <a:pt x="231" y="62"/>
                    <a:pt x="231" y="62"/>
                    <a:pt x="231" y="62"/>
                  </a:cubicBezTo>
                  <a:cubicBezTo>
                    <a:pt x="246" y="62"/>
                    <a:pt x="261" y="51"/>
                    <a:pt x="264" y="37"/>
                  </a:cubicBezTo>
                  <a:cubicBezTo>
                    <a:pt x="264" y="15"/>
                    <a:pt x="250" y="0"/>
                    <a:pt x="231" y="0"/>
                  </a:cubicBezTo>
                  <a:cubicBezTo>
                    <a:pt x="33" y="0"/>
                    <a:pt x="33" y="0"/>
                    <a:pt x="33" y="0"/>
                  </a:cubicBezTo>
                  <a:cubicBezTo>
                    <a:pt x="15" y="0"/>
                    <a:pt x="4" y="11"/>
                    <a:pt x="0" y="26"/>
                  </a:cubicBezTo>
                  <a:cubicBezTo>
                    <a:pt x="-3" y="48"/>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30" name="Google Shape;489;p35">
              <a:extLst>
                <a:ext uri="{FF2B5EF4-FFF2-40B4-BE49-F238E27FC236}">
                  <a16:creationId xmlns:a16="http://schemas.microsoft.com/office/drawing/2014/main" id="{BF49C2ED-E064-C747-E7DE-18E9E00D1571}"/>
                </a:ext>
              </a:extLst>
            </p:cNvPr>
            <p:cNvSpPr/>
            <p:nvPr/>
          </p:nvSpPr>
          <p:spPr>
            <a:xfrm>
              <a:off x="5619491" y="3676245"/>
              <a:ext cx="35617" cy="15335"/>
            </a:xfrm>
            <a:custGeom>
              <a:avLst/>
              <a:gdLst/>
              <a:ahLst/>
              <a:cxnLst/>
              <a:rect l="l" t="t" r="r" b="b"/>
              <a:pathLst>
                <a:path w="144" h="62" extrusionOk="0">
                  <a:moveTo>
                    <a:pt x="110" y="0"/>
                  </a:moveTo>
                  <a:lnTo>
                    <a:pt x="110" y="0"/>
                  </a:lnTo>
                  <a:cubicBezTo>
                    <a:pt x="33" y="0"/>
                    <a:pt x="33" y="0"/>
                    <a:pt x="33" y="0"/>
                  </a:cubicBezTo>
                  <a:cubicBezTo>
                    <a:pt x="14" y="0"/>
                    <a:pt x="0" y="11"/>
                    <a:pt x="0" y="26"/>
                  </a:cubicBezTo>
                  <a:cubicBezTo>
                    <a:pt x="-4" y="48"/>
                    <a:pt x="11" y="62"/>
                    <a:pt x="33" y="62"/>
                  </a:cubicBezTo>
                  <a:cubicBezTo>
                    <a:pt x="110" y="62"/>
                    <a:pt x="110" y="62"/>
                    <a:pt x="110" y="62"/>
                  </a:cubicBezTo>
                  <a:cubicBezTo>
                    <a:pt x="128" y="62"/>
                    <a:pt x="143" y="51"/>
                    <a:pt x="143" y="37"/>
                  </a:cubicBezTo>
                  <a:cubicBezTo>
                    <a:pt x="146" y="15"/>
                    <a:pt x="132" y="0"/>
                    <a:pt x="11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31" name="Google Shape;490;p35">
              <a:extLst>
                <a:ext uri="{FF2B5EF4-FFF2-40B4-BE49-F238E27FC236}">
                  <a16:creationId xmlns:a16="http://schemas.microsoft.com/office/drawing/2014/main" id="{36F7FB0A-AA25-703D-1CD5-28877729D3F9}"/>
                </a:ext>
              </a:extLst>
            </p:cNvPr>
            <p:cNvSpPr/>
            <p:nvPr/>
          </p:nvSpPr>
          <p:spPr>
            <a:xfrm>
              <a:off x="5538610" y="3708894"/>
              <a:ext cx="41058" cy="15335"/>
            </a:xfrm>
            <a:custGeom>
              <a:avLst/>
              <a:gdLst/>
              <a:ahLst/>
              <a:cxnLst/>
              <a:rect l="l" t="t" r="r" b="b"/>
              <a:pathLst>
                <a:path w="166" h="62" extrusionOk="0">
                  <a:moveTo>
                    <a:pt x="33" y="62"/>
                  </a:moveTo>
                  <a:lnTo>
                    <a:pt x="33" y="62"/>
                  </a:lnTo>
                  <a:cubicBezTo>
                    <a:pt x="136" y="62"/>
                    <a:pt x="136" y="62"/>
                    <a:pt x="136" y="62"/>
                  </a:cubicBezTo>
                  <a:cubicBezTo>
                    <a:pt x="151" y="62"/>
                    <a:pt x="165" y="51"/>
                    <a:pt x="165" y="33"/>
                  </a:cubicBezTo>
                  <a:cubicBezTo>
                    <a:pt x="169" y="15"/>
                    <a:pt x="155" y="0"/>
                    <a:pt x="136" y="0"/>
                  </a:cubicBezTo>
                  <a:cubicBezTo>
                    <a:pt x="33" y="0"/>
                    <a:pt x="33" y="0"/>
                    <a:pt x="33" y="0"/>
                  </a:cubicBezTo>
                  <a:cubicBezTo>
                    <a:pt x="15" y="0"/>
                    <a:pt x="4" y="11"/>
                    <a:pt x="0" y="26"/>
                  </a:cubicBezTo>
                  <a:cubicBezTo>
                    <a:pt x="-3" y="44"/>
                    <a:pt x="11" y="62"/>
                    <a:pt x="33"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32" name="Google Shape;491;p35">
              <a:extLst>
                <a:ext uri="{FF2B5EF4-FFF2-40B4-BE49-F238E27FC236}">
                  <a16:creationId xmlns:a16="http://schemas.microsoft.com/office/drawing/2014/main" id="{AAF1C02A-0C3D-3D68-AB58-6A3927E74994}"/>
                </a:ext>
              </a:extLst>
            </p:cNvPr>
            <p:cNvSpPr/>
            <p:nvPr/>
          </p:nvSpPr>
          <p:spPr>
            <a:xfrm>
              <a:off x="5595746" y="3708894"/>
              <a:ext cx="59362" cy="15335"/>
            </a:xfrm>
            <a:custGeom>
              <a:avLst/>
              <a:gdLst/>
              <a:ahLst/>
              <a:cxnLst/>
              <a:rect l="l" t="t" r="r" b="b"/>
              <a:pathLst>
                <a:path w="240" h="62" extrusionOk="0">
                  <a:moveTo>
                    <a:pt x="206" y="0"/>
                  </a:moveTo>
                  <a:lnTo>
                    <a:pt x="206" y="0"/>
                  </a:lnTo>
                  <a:cubicBezTo>
                    <a:pt x="33" y="0"/>
                    <a:pt x="33" y="0"/>
                    <a:pt x="33" y="0"/>
                  </a:cubicBezTo>
                  <a:cubicBezTo>
                    <a:pt x="15" y="0"/>
                    <a:pt x="0" y="11"/>
                    <a:pt x="0" y="26"/>
                  </a:cubicBezTo>
                  <a:cubicBezTo>
                    <a:pt x="-3" y="44"/>
                    <a:pt x="12" y="62"/>
                    <a:pt x="30" y="62"/>
                  </a:cubicBezTo>
                  <a:cubicBezTo>
                    <a:pt x="206" y="62"/>
                    <a:pt x="206" y="62"/>
                    <a:pt x="206" y="62"/>
                  </a:cubicBezTo>
                  <a:cubicBezTo>
                    <a:pt x="228" y="62"/>
                    <a:pt x="242" y="44"/>
                    <a:pt x="239" y="26"/>
                  </a:cubicBezTo>
                  <a:cubicBezTo>
                    <a:pt x="239" y="11"/>
                    <a:pt x="224" y="0"/>
                    <a:pt x="206"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33" name="Google Shape;492;p35">
              <a:extLst>
                <a:ext uri="{FF2B5EF4-FFF2-40B4-BE49-F238E27FC236}">
                  <a16:creationId xmlns:a16="http://schemas.microsoft.com/office/drawing/2014/main" id="{4C322996-89B8-5C88-0154-22DB4D483D35}"/>
                </a:ext>
              </a:extLst>
            </p:cNvPr>
            <p:cNvSpPr/>
            <p:nvPr/>
          </p:nvSpPr>
          <p:spPr>
            <a:xfrm>
              <a:off x="5538610" y="3740801"/>
              <a:ext cx="80880" cy="16077"/>
            </a:xfrm>
            <a:custGeom>
              <a:avLst/>
              <a:gdLst/>
              <a:ahLst/>
              <a:cxnLst/>
              <a:rect l="l" t="t" r="r" b="b"/>
              <a:pathLst>
                <a:path w="327" h="65" extrusionOk="0">
                  <a:moveTo>
                    <a:pt x="294" y="0"/>
                  </a:moveTo>
                  <a:lnTo>
                    <a:pt x="294" y="0"/>
                  </a:lnTo>
                  <a:cubicBezTo>
                    <a:pt x="33" y="0"/>
                    <a:pt x="33" y="0"/>
                    <a:pt x="33" y="0"/>
                  </a:cubicBezTo>
                  <a:cubicBezTo>
                    <a:pt x="15" y="0"/>
                    <a:pt x="4" y="14"/>
                    <a:pt x="0" y="29"/>
                  </a:cubicBezTo>
                  <a:cubicBezTo>
                    <a:pt x="-3" y="47"/>
                    <a:pt x="11" y="65"/>
                    <a:pt x="33" y="65"/>
                  </a:cubicBezTo>
                  <a:cubicBezTo>
                    <a:pt x="294" y="65"/>
                    <a:pt x="294" y="65"/>
                    <a:pt x="294" y="65"/>
                  </a:cubicBezTo>
                  <a:cubicBezTo>
                    <a:pt x="308" y="65"/>
                    <a:pt x="323" y="51"/>
                    <a:pt x="327" y="36"/>
                  </a:cubicBezTo>
                  <a:cubicBezTo>
                    <a:pt x="327" y="18"/>
                    <a:pt x="312" y="0"/>
                    <a:pt x="294"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8" name="Google Shape;362;p33">
            <a:extLst>
              <a:ext uri="{FF2B5EF4-FFF2-40B4-BE49-F238E27FC236}">
                <a16:creationId xmlns:a16="http://schemas.microsoft.com/office/drawing/2014/main" id="{5BD1BA0E-2F3B-1A52-87EA-76C5DCEEE4AC}"/>
              </a:ext>
            </a:extLst>
          </p:cNvPr>
          <p:cNvSpPr txBox="1">
            <a:spLocks noGrp="1"/>
          </p:cNvSpPr>
          <p:nvPr>
            <p:ph type="title"/>
          </p:nvPr>
        </p:nvSpPr>
        <p:spPr>
          <a:xfrm>
            <a:off x="490571" y="35700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ALGORITHM FLOW</a:t>
            </a:r>
            <a:endParaRPr sz="3600" dirty="0"/>
          </a:p>
        </p:txBody>
      </p:sp>
      <p:sp>
        <p:nvSpPr>
          <p:cNvPr id="9" name="Rectangle: Rounded Corners 8">
            <a:extLst>
              <a:ext uri="{FF2B5EF4-FFF2-40B4-BE49-F238E27FC236}">
                <a16:creationId xmlns:a16="http://schemas.microsoft.com/office/drawing/2014/main" id="{BFFE14DC-F00F-18BB-C7EC-E43547DEC2B0}"/>
              </a:ext>
            </a:extLst>
          </p:cNvPr>
          <p:cNvSpPr/>
          <p:nvPr/>
        </p:nvSpPr>
        <p:spPr>
          <a:xfrm>
            <a:off x="660400" y="1168400"/>
            <a:ext cx="423333" cy="4301067"/>
          </a:xfrm>
          <a:prstGeom prst="roundRect">
            <a:avLst>
              <a:gd name="adj" fmla="val 50000"/>
            </a:avLst>
          </a:prstGeom>
          <a:solidFill>
            <a:schemeClr val="accent1">
              <a:alpha val="7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5BD5E066-41F1-AD65-F444-6DE34332DDC4}"/>
              </a:ext>
            </a:extLst>
          </p:cNvPr>
          <p:cNvSpPr/>
          <p:nvPr/>
        </p:nvSpPr>
        <p:spPr>
          <a:xfrm>
            <a:off x="660400" y="1625601"/>
            <a:ext cx="423333" cy="406400"/>
          </a:xfrm>
          <a:prstGeom prst="roundRect">
            <a:avLst>
              <a:gd name="adj" fmla="val 50000"/>
            </a:avLst>
          </a:prstGeom>
          <a:gradFill>
            <a:gsLst>
              <a:gs pos="0">
                <a:srgbClr val="1C4B52"/>
              </a:gs>
              <a:gs pos="67200">
                <a:srgbClr val="1DA6A8"/>
              </a:gs>
              <a:gs pos="100000">
                <a:schemeClr val="bg1">
                  <a:lumMod val="75000"/>
                </a:schemeClr>
              </a:gs>
            </a:gsLst>
            <a:path path="circle">
              <a:fillToRect l="100000" t="100000"/>
            </a:path>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Google Shape;537;p39">
            <a:extLst>
              <a:ext uri="{FF2B5EF4-FFF2-40B4-BE49-F238E27FC236}">
                <a16:creationId xmlns:a16="http://schemas.microsoft.com/office/drawing/2014/main" id="{EACF8AAB-ED4C-4052-1B40-77EF99379419}"/>
              </a:ext>
            </a:extLst>
          </p:cNvPr>
          <p:cNvSpPr txBox="1">
            <a:spLocks/>
          </p:cNvSpPr>
          <p:nvPr/>
        </p:nvSpPr>
        <p:spPr>
          <a:xfrm>
            <a:off x="1161583" y="1481666"/>
            <a:ext cx="2411350" cy="72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1pPr>
            <a:lvl2pPr marR="0" lvl="1"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2pPr>
            <a:lvl3pPr marR="0" lvl="2"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3pPr>
            <a:lvl4pPr marR="0" lvl="3"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4pPr>
            <a:lvl5pPr marR="0" lvl="4"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5pPr>
            <a:lvl6pPr marR="0" lvl="5"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6pPr>
            <a:lvl7pPr marR="0" lvl="6"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7pPr>
            <a:lvl8pPr marR="0" lvl="7"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8pPr>
            <a:lvl9pPr marR="0" lvl="8"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9pPr>
          </a:lstStyle>
          <a:p>
            <a:r>
              <a:rPr lang="en-IN" sz="1800" dirty="0"/>
              <a:t>TEXT ANALYSIS AND PROCESSING</a:t>
            </a:r>
          </a:p>
        </p:txBody>
      </p:sp>
      <p:sp>
        <p:nvSpPr>
          <p:cNvPr id="14" name="Rectangle: Rounded Corners 13">
            <a:extLst>
              <a:ext uri="{FF2B5EF4-FFF2-40B4-BE49-F238E27FC236}">
                <a16:creationId xmlns:a16="http://schemas.microsoft.com/office/drawing/2014/main" id="{5BD5E066-41F1-AD65-F444-6DE34332DDC4}"/>
              </a:ext>
            </a:extLst>
          </p:cNvPr>
          <p:cNvSpPr/>
          <p:nvPr/>
        </p:nvSpPr>
        <p:spPr>
          <a:xfrm>
            <a:off x="660400" y="2368550"/>
            <a:ext cx="423333" cy="406400"/>
          </a:xfrm>
          <a:prstGeom prst="roundRect">
            <a:avLst>
              <a:gd name="adj" fmla="val 50000"/>
            </a:avLst>
          </a:prstGeom>
          <a:gradFill flip="none" rotWithShape="1">
            <a:gsLst>
              <a:gs pos="78000">
                <a:srgbClr val="1C4B52"/>
              </a:gs>
              <a:gs pos="10000">
                <a:srgbClr val="1DA6A8"/>
              </a:gs>
            </a:gsLst>
            <a:path path="shape">
              <a:fillToRect l="50000" t="50000" r="50000" b="50000"/>
            </a:path>
            <a:tileRect/>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7" name="TextBox 16">
            <a:extLst>
              <a:ext uri="{FF2B5EF4-FFF2-40B4-BE49-F238E27FC236}">
                <a16:creationId xmlns:a16="http://schemas.microsoft.com/office/drawing/2014/main" id="{C8B048EE-0695-F51F-3719-504DC7267F8A}"/>
              </a:ext>
            </a:extLst>
          </p:cNvPr>
          <p:cNvSpPr txBox="1"/>
          <p:nvPr/>
        </p:nvSpPr>
        <p:spPr>
          <a:xfrm>
            <a:off x="1161583" y="2424076"/>
            <a:ext cx="2590800" cy="338554"/>
          </a:xfrm>
          <a:prstGeom prst="rect">
            <a:avLst/>
          </a:prstGeom>
          <a:noFill/>
        </p:spPr>
        <p:txBody>
          <a:bodyPr wrap="square" rtlCol="0">
            <a:spAutoFit/>
          </a:bodyPr>
          <a:lstStyle/>
          <a:p>
            <a:r>
              <a:rPr lang="en-IN" sz="1600" b="1" dirty="0">
                <a:solidFill>
                  <a:schemeClr val="bg1"/>
                </a:solidFill>
                <a:latin typeface="Chivo" panose="020B0604020202020204" charset="0"/>
                <a:ea typeface="Chivo" panose="020B0604020202020204" charset="0"/>
                <a:cs typeface="Chivo" panose="020B0604020202020204" charset="0"/>
              </a:rPr>
              <a:t>INPUT TEXT</a:t>
            </a:r>
          </a:p>
        </p:txBody>
      </p:sp>
      <p:sp>
        <p:nvSpPr>
          <p:cNvPr id="18" name="TextBox 17">
            <a:extLst>
              <a:ext uri="{FF2B5EF4-FFF2-40B4-BE49-F238E27FC236}">
                <a16:creationId xmlns:a16="http://schemas.microsoft.com/office/drawing/2014/main" id="{80567F65-0ED5-CAFF-25F1-3BF5B11547E1}"/>
              </a:ext>
            </a:extLst>
          </p:cNvPr>
          <p:cNvSpPr txBox="1"/>
          <p:nvPr/>
        </p:nvSpPr>
        <p:spPr>
          <a:xfrm>
            <a:off x="1524000" y="2836333"/>
            <a:ext cx="2328333" cy="523220"/>
          </a:xfrm>
          <a:prstGeom prst="rect">
            <a:avLst/>
          </a:prstGeom>
          <a:noFill/>
        </p:spPr>
        <p:txBody>
          <a:bodyPr wrap="square" rtlCol="0">
            <a:spAutoFit/>
          </a:bodyPr>
          <a:lstStyle/>
          <a:p>
            <a:r>
              <a:rPr lang="en-US" dirty="0">
                <a:solidFill>
                  <a:schemeClr val="bg1">
                    <a:lumMod val="20000"/>
                    <a:lumOff val="80000"/>
                  </a:schemeClr>
                </a:solidFill>
                <a:latin typeface="Aptos Narrow" panose="020B0004020202020204" pitchFamily="34" charset="0"/>
              </a:rPr>
              <a:t>Users provide textual content or articles to the system.</a:t>
            </a:r>
            <a:endParaRPr lang="en-IN" dirty="0">
              <a:solidFill>
                <a:schemeClr val="bg1">
                  <a:lumMod val="20000"/>
                  <a:lumOff val="80000"/>
                </a:schemeClr>
              </a:solidFill>
              <a:latin typeface="Aptos Narrow" panose="020B0004020202020204" pitchFamily="34" charset="0"/>
            </a:endParaRPr>
          </a:p>
        </p:txBody>
      </p:sp>
      <p:sp>
        <p:nvSpPr>
          <p:cNvPr id="19" name="Rectangle: Rounded Corners 18">
            <a:extLst>
              <a:ext uri="{FF2B5EF4-FFF2-40B4-BE49-F238E27FC236}">
                <a16:creationId xmlns:a16="http://schemas.microsoft.com/office/drawing/2014/main" id="{172F91A3-7315-9E17-37DB-23FFF4BEE0CD}"/>
              </a:ext>
            </a:extLst>
          </p:cNvPr>
          <p:cNvSpPr/>
          <p:nvPr/>
        </p:nvSpPr>
        <p:spPr>
          <a:xfrm>
            <a:off x="660400" y="3470849"/>
            <a:ext cx="423333" cy="406400"/>
          </a:xfrm>
          <a:prstGeom prst="roundRect">
            <a:avLst>
              <a:gd name="adj" fmla="val 50000"/>
            </a:avLst>
          </a:prstGeom>
          <a:gradFill flip="none" rotWithShape="1">
            <a:gsLst>
              <a:gs pos="78000">
                <a:srgbClr val="1C4B52"/>
              </a:gs>
              <a:gs pos="10000">
                <a:srgbClr val="1DA6A8"/>
              </a:gs>
            </a:gsLst>
            <a:path path="shape">
              <a:fillToRect l="50000" t="50000" r="50000" b="50000"/>
            </a:path>
            <a:tileRect/>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0" name="TextBox 19">
            <a:extLst>
              <a:ext uri="{FF2B5EF4-FFF2-40B4-BE49-F238E27FC236}">
                <a16:creationId xmlns:a16="http://schemas.microsoft.com/office/drawing/2014/main" id="{49AD62DA-65DD-DB18-95AE-0660255F333D}"/>
              </a:ext>
            </a:extLst>
          </p:cNvPr>
          <p:cNvSpPr txBox="1"/>
          <p:nvPr/>
        </p:nvSpPr>
        <p:spPr>
          <a:xfrm>
            <a:off x="1161583" y="3526375"/>
            <a:ext cx="2590800" cy="338554"/>
          </a:xfrm>
          <a:prstGeom prst="rect">
            <a:avLst/>
          </a:prstGeom>
          <a:noFill/>
        </p:spPr>
        <p:txBody>
          <a:bodyPr wrap="square" rtlCol="0">
            <a:spAutoFit/>
          </a:bodyPr>
          <a:lstStyle/>
          <a:p>
            <a:r>
              <a:rPr lang="en-IN" sz="1600" b="1" dirty="0">
                <a:solidFill>
                  <a:schemeClr val="bg1"/>
                </a:solidFill>
                <a:latin typeface="Chivo" panose="020B0604020202020204" charset="0"/>
                <a:ea typeface="Chivo" panose="020B0604020202020204" charset="0"/>
                <a:cs typeface="Chivo" panose="020B0604020202020204" charset="0"/>
              </a:rPr>
              <a:t>PREPROCESSING</a:t>
            </a:r>
          </a:p>
        </p:txBody>
      </p:sp>
      <p:sp>
        <p:nvSpPr>
          <p:cNvPr id="21" name="TextBox 20">
            <a:extLst>
              <a:ext uri="{FF2B5EF4-FFF2-40B4-BE49-F238E27FC236}">
                <a16:creationId xmlns:a16="http://schemas.microsoft.com/office/drawing/2014/main" id="{8640AA88-53EA-3666-0DFD-4913CF8793E5}"/>
              </a:ext>
            </a:extLst>
          </p:cNvPr>
          <p:cNvSpPr txBox="1"/>
          <p:nvPr/>
        </p:nvSpPr>
        <p:spPr>
          <a:xfrm>
            <a:off x="1524000" y="3938632"/>
            <a:ext cx="4292600" cy="954107"/>
          </a:xfrm>
          <a:prstGeom prst="rect">
            <a:avLst/>
          </a:prstGeom>
          <a:noFill/>
        </p:spPr>
        <p:txBody>
          <a:bodyPr wrap="square" rtlCol="0">
            <a:spAutoFit/>
          </a:bodyPr>
          <a:lstStyle/>
          <a:p>
            <a:r>
              <a:rPr lang="en-US" dirty="0">
                <a:solidFill>
                  <a:schemeClr val="bg1">
                    <a:lumMod val="20000"/>
                    <a:lumOff val="80000"/>
                  </a:schemeClr>
                </a:solidFill>
                <a:latin typeface="Aptos Narrow" panose="020B0004020202020204" pitchFamily="34" charset="0"/>
              </a:rPr>
              <a:t>Text undergoes preprocessing steps, including tokenization, lowercasing, and punctuation removal.</a:t>
            </a:r>
          </a:p>
          <a:p>
            <a:r>
              <a:rPr lang="en-US" dirty="0">
                <a:solidFill>
                  <a:schemeClr val="bg1">
                    <a:lumMod val="20000"/>
                    <a:lumOff val="80000"/>
                  </a:schemeClr>
                </a:solidFill>
                <a:latin typeface="Aptos Narrow" panose="020B0004020202020204" pitchFamily="34" charset="0"/>
              </a:rPr>
              <a:t>Stop words are removed to filter out common, less informative words.</a:t>
            </a:r>
          </a:p>
        </p:txBody>
      </p:sp>
      <p:pic>
        <p:nvPicPr>
          <p:cNvPr id="22" name="Google Shape;1168;p49">
            <a:extLst>
              <a:ext uri="{FF2B5EF4-FFF2-40B4-BE49-F238E27FC236}">
                <a16:creationId xmlns:a16="http://schemas.microsoft.com/office/drawing/2014/main" id="{E7D5453E-7D3D-9256-4182-8EC120A36AC6}"/>
              </a:ext>
            </a:extLst>
          </p:cNvPr>
          <p:cNvPicPr preferRelativeResize="0"/>
          <p:nvPr/>
        </p:nvPicPr>
        <p:blipFill rotWithShape="1">
          <a:blip r:embed="rId3">
            <a:alphaModFix/>
          </a:blip>
          <a:srcRect l="7884" t="18120" r="7876" b="18120"/>
          <a:stretch/>
        </p:blipFill>
        <p:spPr>
          <a:xfrm>
            <a:off x="4572000" y="1358650"/>
            <a:ext cx="2863850" cy="21677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FFE14DC-F00F-18BB-C7EC-E43547DEC2B0}"/>
              </a:ext>
            </a:extLst>
          </p:cNvPr>
          <p:cNvSpPr/>
          <p:nvPr/>
        </p:nvSpPr>
        <p:spPr>
          <a:xfrm>
            <a:off x="660400" y="-550335"/>
            <a:ext cx="423333" cy="6265335"/>
          </a:xfrm>
          <a:prstGeom prst="roundRect">
            <a:avLst>
              <a:gd name="adj" fmla="val 0"/>
            </a:avLst>
          </a:prstGeom>
          <a:solidFill>
            <a:schemeClr val="accent1">
              <a:alpha val="7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5BD5E066-41F1-AD65-F444-6DE34332DDC4}"/>
              </a:ext>
            </a:extLst>
          </p:cNvPr>
          <p:cNvSpPr/>
          <p:nvPr/>
        </p:nvSpPr>
        <p:spPr>
          <a:xfrm>
            <a:off x="660400" y="778938"/>
            <a:ext cx="423333" cy="406400"/>
          </a:xfrm>
          <a:prstGeom prst="roundRect">
            <a:avLst>
              <a:gd name="adj" fmla="val 50000"/>
            </a:avLst>
          </a:prstGeom>
          <a:gradFill>
            <a:gsLst>
              <a:gs pos="0">
                <a:srgbClr val="1C4B52"/>
              </a:gs>
              <a:gs pos="67200">
                <a:srgbClr val="1DA6A8"/>
              </a:gs>
              <a:gs pos="100000">
                <a:schemeClr val="bg1">
                  <a:lumMod val="75000"/>
                </a:schemeClr>
              </a:gs>
            </a:gsLst>
            <a:path path="circle">
              <a:fillToRect l="100000" t="100000"/>
            </a:path>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Google Shape;537;p39">
            <a:extLst>
              <a:ext uri="{FF2B5EF4-FFF2-40B4-BE49-F238E27FC236}">
                <a16:creationId xmlns:a16="http://schemas.microsoft.com/office/drawing/2014/main" id="{EACF8AAB-ED4C-4052-1B40-77EF99379419}"/>
              </a:ext>
            </a:extLst>
          </p:cNvPr>
          <p:cNvSpPr txBox="1">
            <a:spLocks/>
          </p:cNvSpPr>
          <p:nvPr/>
        </p:nvSpPr>
        <p:spPr>
          <a:xfrm>
            <a:off x="1161583" y="635003"/>
            <a:ext cx="3241084" cy="72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1pPr>
            <a:lvl2pPr marR="0" lvl="1"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2pPr>
            <a:lvl3pPr marR="0" lvl="2"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3pPr>
            <a:lvl4pPr marR="0" lvl="3"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4pPr>
            <a:lvl5pPr marR="0" lvl="4"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5pPr>
            <a:lvl6pPr marR="0" lvl="5"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6pPr>
            <a:lvl7pPr marR="0" lvl="6"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7pPr>
            <a:lvl8pPr marR="0" lvl="7"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8pPr>
            <a:lvl9pPr marR="0" lvl="8"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9pPr>
          </a:lstStyle>
          <a:p>
            <a:r>
              <a:rPr lang="en-IN" sz="1800" dirty="0"/>
              <a:t>BERT EXTRACTIVE SUMMARIZATION</a:t>
            </a:r>
          </a:p>
        </p:txBody>
      </p:sp>
      <p:sp>
        <p:nvSpPr>
          <p:cNvPr id="18" name="TextBox 17">
            <a:extLst>
              <a:ext uri="{FF2B5EF4-FFF2-40B4-BE49-F238E27FC236}">
                <a16:creationId xmlns:a16="http://schemas.microsoft.com/office/drawing/2014/main" id="{80567F65-0ED5-CAFF-25F1-3BF5B11547E1}"/>
              </a:ext>
            </a:extLst>
          </p:cNvPr>
          <p:cNvSpPr txBox="1"/>
          <p:nvPr/>
        </p:nvSpPr>
        <p:spPr>
          <a:xfrm>
            <a:off x="1524000" y="1458465"/>
            <a:ext cx="3867619" cy="1600438"/>
          </a:xfrm>
          <a:prstGeom prst="rect">
            <a:avLst/>
          </a:prstGeom>
          <a:noFill/>
        </p:spPr>
        <p:txBody>
          <a:bodyPr wrap="square" rtlCol="0">
            <a:spAutoFit/>
          </a:bodyPr>
          <a:lstStyle/>
          <a:p>
            <a:r>
              <a:rPr lang="en-US" dirty="0">
                <a:solidFill>
                  <a:schemeClr val="bg1">
                    <a:lumMod val="20000"/>
                    <a:lumOff val="80000"/>
                  </a:schemeClr>
                </a:solidFill>
                <a:latin typeface="Aptos Narrow" panose="020B0004020202020204" pitchFamily="34" charset="0"/>
              </a:rPr>
              <a:t>BERT models analyze the preprocessed text to identify the most relevant sentences.</a:t>
            </a:r>
          </a:p>
          <a:p>
            <a:r>
              <a:rPr lang="en-US" dirty="0">
                <a:solidFill>
                  <a:schemeClr val="bg1">
                    <a:lumMod val="20000"/>
                    <a:lumOff val="80000"/>
                  </a:schemeClr>
                </a:solidFill>
                <a:latin typeface="Aptos Narrow" panose="020B0004020202020204" pitchFamily="34" charset="0"/>
              </a:rPr>
              <a:t>Contextual embeddings are computed for each token, and sentence embeddings are generated based on these embeddings.</a:t>
            </a:r>
          </a:p>
          <a:p>
            <a:r>
              <a:rPr lang="en-US" dirty="0">
                <a:solidFill>
                  <a:schemeClr val="bg1">
                    <a:lumMod val="20000"/>
                    <a:lumOff val="80000"/>
                  </a:schemeClr>
                </a:solidFill>
                <a:latin typeface="Aptos Narrow" panose="020B0004020202020204" pitchFamily="34" charset="0"/>
              </a:rPr>
              <a:t>Sentences with the highest importance scores are selected to create a summary of the text.</a:t>
            </a:r>
          </a:p>
        </p:txBody>
      </p:sp>
      <p:pic>
        <p:nvPicPr>
          <p:cNvPr id="6" name="Picture 5">
            <a:extLst>
              <a:ext uri="{FF2B5EF4-FFF2-40B4-BE49-F238E27FC236}">
                <a16:creationId xmlns:a16="http://schemas.microsoft.com/office/drawing/2014/main" id="{A13C424E-946D-00B4-9C52-3218C95A2D8B}"/>
              </a:ext>
            </a:extLst>
          </p:cNvPr>
          <p:cNvPicPr>
            <a:picLocks noChangeAspect="1"/>
          </p:cNvPicPr>
          <p:nvPr/>
        </p:nvPicPr>
        <p:blipFill>
          <a:blip r:embed="rId3"/>
          <a:stretch>
            <a:fillRect/>
          </a:stretch>
        </p:blipFill>
        <p:spPr>
          <a:xfrm>
            <a:off x="1613112" y="3410796"/>
            <a:ext cx="5731510" cy="929640"/>
          </a:xfrm>
          <a:prstGeom prst="rect">
            <a:avLst/>
          </a:prstGeom>
        </p:spPr>
      </p:pic>
    </p:spTree>
    <p:extLst>
      <p:ext uri="{BB962C8B-B14F-4D97-AF65-F5344CB8AC3E}">
        <p14:creationId xmlns:p14="http://schemas.microsoft.com/office/powerpoint/2010/main" val="299755021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FFE14DC-F00F-18BB-C7EC-E43547DEC2B0}"/>
              </a:ext>
            </a:extLst>
          </p:cNvPr>
          <p:cNvSpPr/>
          <p:nvPr/>
        </p:nvSpPr>
        <p:spPr>
          <a:xfrm>
            <a:off x="660400" y="-550335"/>
            <a:ext cx="423333" cy="5350935"/>
          </a:xfrm>
          <a:prstGeom prst="roundRect">
            <a:avLst>
              <a:gd name="adj" fmla="val 50000"/>
            </a:avLst>
          </a:prstGeom>
          <a:solidFill>
            <a:schemeClr val="accent1">
              <a:alpha val="7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5BD5E066-41F1-AD65-F444-6DE34332DDC4}"/>
              </a:ext>
            </a:extLst>
          </p:cNvPr>
          <p:cNvSpPr/>
          <p:nvPr/>
        </p:nvSpPr>
        <p:spPr>
          <a:xfrm>
            <a:off x="660400" y="778938"/>
            <a:ext cx="423333" cy="406400"/>
          </a:xfrm>
          <a:prstGeom prst="roundRect">
            <a:avLst>
              <a:gd name="adj" fmla="val 50000"/>
            </a:avLst>
          </a:prstGeom>
          <a:gradFill>
            <a:gsLst>
              <a:gs pos="0">
                <a:srgbClr val="1C4B52"/>
              </a:gs>
              <a:gs pos="67200">
                <a:srgbClr val="1DA6A8"/>
              </a:gs>
              <a:gs pos="100000">
                <a:schemeClr val="bg1">
                  <a:lumMod val="75000"/>
                </a:schemeClr>
              </a:gs>
            </a:gsLst>
            <a:path path="circle">
              <a:fillToRect l="100000" t="100000"/>
            </a:path>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Google Shape;537;p39">
            <a:extLst>
              <a:ext uri="{FF2B5EF4-FFF2-40B4-BE49-F238E27FC236}">
                <a16:creationId xmlns:a16="http://schemas.microsoft.com/office/drawing/2014/main" id="{EACF8AAB-ED4C-4052-1B40-77EF99379419}"/>
              </a:ext>
            </a:extLst>
          </p:cNvPr>
          <p:cNvSpPr txBox="1">
            <a:spLocks/>
          </p:cNvSpPr>
          <p:nvPr/>
        </p:nvSpPr>
        <p:spPr>
          <a:xfrm>
            <a:off x="1161583" y="635003"/>
            <a:ext cx="3986150" cy="72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1pPr>
            <a:lvl2pPr marR="0" lvl="1"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2pPr>
            <a:lvl3pPr marR="0" lvl="2"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3pPr>
            <a:lvl4pPr marR="0" lvl="3"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4pPr>
            <a:lvl5pPr marR="0" lvl="4"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5pPr>
            <a:lvl6pPr marR="0" lvl="5"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6pPr>
            <a:lvl7pPr marR="0" lvl="6"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7pPr>
            <a:lvl8pPr marR="0" lvl="7"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8pPr>
            <a:lvl9pPr marR="0" lvl="8"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9pPr>
          </a:lstStyle>
          <a:p>
            <a:r>
              <a:rPr lang="en-IN" sz="1800" dirty="0"/>
              <a:t>SEMANTIC ANALYSIS WITH WORDNET AND CONCEPTNET</a:t>
            </a:r>
          </a:p>
        </p:txBody>
      </p:sp>
      <p:sp>
        <p:nvSpPr>
          <p:cNvPr id="18" name="TextBox 17">
            <a:extLst>
              <a:ext uri="{FF2B5EF4-FFF2-40B4-BE49-F238E27FC236}">
                <a16:creationId xmlns:a16="http://schemas.microsoft.com/office/drawing/2014/main" id="{80567F65-0ED5-CAFF-25F1-3BF5B11547E1}"/>
              </a:ext>
            </a:extLst>
          </p:cNvPr>
          <p:cNvSpPr txBox="1"/>
          <p:nvPr/>
        </p:nvSpPr>
        <p:spPr>
          <a:xfrm>
            <a:off x="1524000" y="1382265"/>
            <a:ext cx="4851400" cy="1384995"/>
          </a:xfrm>
          <a:prstGeom prst="rect">
            <a:avLst/>
          </a:prstGeom>
          <a:noFill/>
        </p:spPr>
        <p:txBody>
          <a:bodyPr wrap="square" rtlCol="0">
            <a:spAutoFit/>
          </a:bodyPr>
          <a:lstStyle/>
          <a:p>
            <a:r>
              <a:rPr lang="en-US" dirty="0">
                <a:solidFill>
                  <a:schemeClr val="bg1">
                    <a:lumMod val="20000"/>
                    <a:lumOff val="80000"/>
                  </a:schemeClr>
                </a:solidFill>
                <a:latin typeface="Aptos Narrow" panose="020B0004020202020204" pitchFamily="34" charset="0"/>
              </a:rPr>
              <a:t>WordNet and ConceptNet are utilized to analyze semantic relationships and enrich the system's understanding of the text.</a:t>
            </a:r>
          </a:p>
          <a:p>
            <a:r>
              <a:rPr lang="en-US" dirty="0">
                <a:solidFill>
                  <a:schemeClr val="bg1">
                    <a:lumMod val="20000"/>
                    <a:lumOff val="80000"/>
                  </a:schemeClr>
                </a:solidFill>
                <a:latin typeface="Aptos Narrow" panose="020B0004020202020204" pitchFamily="34" charset="0"/>
              </a:rPr>
              <a:t>WordNet provides structured information about word meanings and relationships, such as synonyms, hypernyms, and hyponyms.</a:t>
            </a:r>
          </a:p>
          <a:p>
            <a:r>
              <a:rPr lang="en-US" dirty="0">
                <a:solidFill>
                  <a:schemeClr val="bg1">
                    <a:lumMod val="20000"/>
                    <a:lumOff val="80000"/>
                  </a:schemeClr>
                </a:solidFill>
                <a:latin typeface="Aptos Narrow" panose="020B0004020202020204" pitchFamily="34" charset="0"/>
              </a:rPr>
              <a:t>ConceptNet offers background knowledge and factual information relevant to the text.</a:t>
            </a:r>
          </a:p>
        </p:txBody>
      </p:sp>
      <p:sp>
        <p:nvSpPr>
          <p:cNvPr id="2" name="Rectangle: Rounded Corners 1">
            <a:extLst>
              <a:ext uri="{FF2B5EF4-FFF2-40B4-BE49-F238E27FC236}">
                <a16:creationId xmlns:a16="http://schemas.microsoft.com/office/drawing/2014/main" id="{F6D0FEAC-E50E-59D6-9519-C1800FC9FDAA}"/>
              </a:ext>
            </a:extLst>
          </p:cNvPr>
          <p:cNvSpPr/>
          <p:nvPr/>
        </p:nvSpPr>
        <p:spPr>
          <a:xfrm>
            <a:off x="660400" y="2846294"/>
            <a:ext cx="423333" cy="406400"/>
          </a:xfrm>
          <a:prstGeom prst="roundRect">
            <a:avLst>
              <a:gd name="adj" fmla="val 50000"/>
            </a:avLst>
          </a:prstGeom>
          <a:gradFill>
            <a:gsLst>
              <a:gs pos="0">
                <a:srgbClr val="1C4B52"/>
              </a:gs>
              <a:gs pos="67200">
                <a:srgbClr val="1DA6A8"/>
              </a:gs>
              <a:gs pos="100000">
                <a:schemeClr val="bg1">
                  <a:lumMod val="75000"/>
                </a:schemeClr>
              </a:gs>
            </a:gsLst>
            <a:path path="circle">
              <a:fillToRect l="100000" t="100000"/>
            </a:path>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Google Shape;537;p39">
            <a:extLst>
              <a:ext uri="{FF2B5EF4-FFF2-40B4-BE49-F238E27FC236}">
                <a16:creationId xmlns:a16="http://schemas.microsoft.com/office/drawing/2014/main" id="{978B1475-4172-F688-AFC8-0DEFA8D451DB}"/>
              </a:ext>
            </a:extLst>
          </p:cNvPr>
          <p:cNvSpPr txBox="1">
            <a:spLocks/>
          </p:cNvSpPr>
          <p:nvPr/>
        </p:nvSpPr>
        <p:spPr>
          <a:xfrm>
            <a:off x="1161583" y="2846294"/>
            <a:ext cx="3986150" cy="406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1pPr>
            <a:lvl2pPr marR="0" lvl="1"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2pPr>
            <a:lvl3pPr marR="0" lvl="2"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3pPr>
            <a:lvl4pPr marR="0" lvl="3"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4pPr>
            <a:lvl5pPr marR="0" lvl="4"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5pPr>
            <a:lvl6pPr marR="0" lvl="5"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6pPr>
            <a:lvl7pPr marR="0" lvl="6"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7pPr>
            <a:lvl8pPr marR="0" lvl="7"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8pPr>
            <a:lvl9pPr marR="0" lvl="8"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9pPr>
          </a:lstStyle>
          <a:p>
            <a:r>
              <a:rPr lang="en-IN" sz="1800" dirty="0"/>
              <a:t>MCQ GENERATION</a:t>
            </a:r>
          </a:p>
        </p:txBody>
      </p:sp>
      <p:sp>
        <p:nvSpPr>
          <p:cNvPr id="4" name="TextBox 3">
            <a:extLst>
              <a:ext uri="{FF2B5EF4-FFF2-40B4-BE49-F238E27FC236}">
                <a16:creationId xmlns:a16="http://schemas.microsoft.com/office/drawing/2014/main" id="{4D3B82A6-CB25-BB8E-A616-E23EB39FC6AA}"/>
              </a:ext>
            </a:extLst>
          </p:cNvPr>
          <p:cNvSpPr txBox="1"/>
          <p:nvPr/>
        </p:nvSpPr>
        <p:spPr>
          <a:xfrm>
            <a:off x="1612900" y="3349991"/>
            <a:ext cx="4851400" cy="1600438"/>
          </a:xfrm>
          <a:prstGeom prst="rect">
            <a:avLst/>
          </a:prstGeom>
          <a:noFill/>
        </p:spPr>
        <p:txBody>
          <a:bodyPr wrap="square" rtlCol="0">
            <a:spAutoFit/>
          </a:bodyPr>
          <a:lstStyle/>
          <a:p>
            <a:r>
              <a:rPr lang="en-US" dirty="0">
                <a:solidFill>
                  <a:schemeClr val="bg1">
                    <a:lumMod val="20000"/>
                    <a:lumOff val="80000"/>
                  </a:schemeClr>
                </a:solidFill>
                <a:latin typeface="Aptos Narrow" panose="020B0004020202020204" pitchFamily="34" charset="0"/>
              </a:rPr>
              <a:t>Based on the summarized text and semantic analysis results, the system formulates multiple-choice questions (MCQs).</a:t>
            </a:r>
          </a:p>
          <a:p>
            <a:r>
              <a:rPr lang="en-US" dirty="0">
                <a:solidFill>
                  <a:schemeClr val="bg1">
                    <a:lumMod val="20000"/>
                    <a:lumOff val="80000"/>
                  </a:schemeClr>
                </a:solidFill>
                <a:latin typeface="Aptos Narrow" panose="020B0004020202020204" pitchFamily="34" charset="0"/>
              </a:rPr>
              <a:t>MCQs cover various aspects of the content, including key concepts, relationships between entities, and contextual understanding.</a:t>
            </a:r>
          </a:p>
          <a:p>
            <a:r>
              <a:rPr lang="en-US" dirty="0">
                <a:solidFill>
                  <a:schemeClr val="bg1">
                    <a:lumMod val="20000"/>
                    <a:lumOff val="80000"/>
                  </a:schemeClr>
                </a:solidFill>
                <a:latin typeface="Aptos Narrow" panose="020B0004020202020204" pitchFamily="34" charset="0"/>
              </a:rPr>
              <a:t>Plausible answer options are generated for each question to ensure that distractors are relevant and plausible.</a:t>
            </a:r>
          </a:p>
        </p:txBody>
      </p:sp>
    </p:spTree>
    <p:extLst>
      <p:ext uri="{BB962C8B-B14F-4D97-AF65-F5344CB8AC3E}">
        <p14:creationId xmlns:p14="http://schemas.microsoft.com/office/powerpoint/2010/main" val="389491315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8" name="Google Shape;362;p33">
            <a:extLst>
              <a:ext uri="{FF2B5EF4-FFF2-40B4-BE49-F238E27FC236}">
                <a16:creationId xmlns:a16="http://schemas.microsoft.com/office/drawing/2014/main" id="{E4992A7C-59C3-7B2C-E9EF-D06595FEE15A}"/>
              </a:ext>
            </a:extLst>
          </p:cNvPr>
          <p:cNvSpPr txBox="1">
            <a:spLocks noGrp="1"/>
          </p:cNvSpPr>
          <p:nvPr>
            <p:ph type="title"/>
          </p:nvPr>
        </p:nvSpPr>
        <p:spPr>
          <a:xfrm>
            <a:off x="490571" y="2469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RESULT</a:t>
            </a:r>
            <a:endParaRPr sz="3600" dirty="0"/>
          </a:p>
        </p:txBody>
      </p:sp>
      <p:pic>
        <p:nvPicPr>
          <p:cNvPr id="14" name="Picture 13">
            <a:extLst>
              <a:ext uri="{FF2B5EF4-FFF2-40B4-BE49-F238E27FC236}">
                <a16:creationId xmlns:a16="http://schemas.microsoft.com/office/drawing/2014/main" id="{F94B88BE-B906-3F20-D2F7-833F50E72088}"/>
              </a:ext>
            </a:extLst>
          </p:cNvPr>
          <p:cNvPicPr>
            <a:picLocks noChangeAspect="1"/>
          </p:cNvPicPr>
          <p:nvPr/>
        </p:nvPicPr>
        <p:blipFill>
          <a:blip r:embed="rId3"/>
          <a:stretch>
            <a:fillRect/>
          </a:stretch>
        </p:blipFill>
        <p:spPr>
          <a:xfrm>
            <a:off x="1638512" y="1446528"/>
            <a:ext cx="5731510" cy="929640"/>
          </a:xfrm>
          <a:prstGeom prst="rect">
            <a:avLst/>
          </a:prstGeom>
        </p:spPr>
      </p:pic>
      <p:sp>
        <p:nvSpPr>
          <p:cNvPr id="15" name="Google Shape;537;p39">
            <a:extLst>
              <a:ext uri="{FF2B5EF4-FFF2-40B4-BE49-F238E27FC236}">
                <a16:creationId xmlns:a16="http://schemas.microsoft.com/office/drawing/2014/main" id="{A5F198C0-E6A8-C664-686E-C9E736C4EBF7}"/>
              </a:ext>
            </a:extLst>
          </p:cNvPr>
          <p:cNvSpPr txBox="1">
            <a:spLocks/>
          </p:cNvSpPr>
          <p:nvPr/>
        </p:nvSpPr>
        <p:spPr>
          <a:xfrm>
            <a:off x="2578925" y="929881"/>
            <a:ext cx="3986150" cy="406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1pPr>
            <a:lvl2pPr marR="0" lvl="1"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2pPr>
            <a:lvl3pPr marR="0" lvl="2"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3pPr>
            <a:lvl4pPr marR="0" lvl="3"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4pPr>
            <a:lvl5pPr marR="0" lvl="4"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5pPr>
            <a:lvl6pPr marR="0" lvl="5"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6pPr>
            <a:lvl7pPr marR="0" lvl="6"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7pPr>
            <a:lvl8pPr marR="0" lvl="7"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8pPr>
            <a:lvl9pPr marR="0" lvl="8"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9pPr>
          </a:lstStyle>
          <a:p>
            <a:pPr algn="ctr"/>
            <a:r>
              <a:rPr lang="en-IN" sz="1800" dirty="0"/>
              <a:t>BERT EXTRACTIVE SUMMARIZER</a:t>
            </a:r>
          </a:p>
        </p:txBody>
      </p:sp>
      <p:sp>
        <p:nvSpPr>
          <p:cNvPr id="16" name="Google Shape;537;p39">
            <a:extLst>
              <a:ext uri="{FF2B5EF4-FFF2-40B4-BE49-F238E27FC236}">
                <a16:creationId xmlns:a16="http://schemas.microsoft.com/office/drawing/2014/main" id="{405CFB5F-1B76-9D12-65F5-404B4D314721}"/>
              </a:ext>
            </a:extLst>
          </p:cNvPr>
          <p:cNvSpPr txBox="1">
            <a:spLocks/>
          </p:cNvSpPr>
          <p:nvPr/>
        </p:nvSpPr>
        <p:spPr>
          <a:xfrm>
            <a:off x="2578925" y="2610988"/>
            <a:ext cx="3986150" cy="406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1pPr>
            <a:lvl2pPr marR="0" lvl="1"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2pPr>
            <a:lvl3pPr marR="0" lvl="2"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3pPr>
            <a:lvl4pPr marR="0" lvl="3"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4pPr>
            <a:lvl5pPr marR="0" lvl="4"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5pPr>
            <a:lvl6pPr marR="0" lvl="5"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6pPr>
            <a:lvl7pPr marR="0" lvl="6"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7pPr>
            <a:lvl8pPr marR="0" lvl="7"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8pPr>
            <a:lvl9pPr marR="0" lvl="8"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9pPr>
          </a:lstStyle>
          <a:p>
            <a:pPr algn="ctr"/>
            <a:r>
              <a:rPr lang="en-IN" sz="1800" dirty="0"/>
              <a:t>BERT EXTRACTIVE SUMMARIZER</a:t>
            </a:r>
          </a:p>
        </p:txBody>
      </p:sp>
      <p:pic>
        <p:nvPicPr>
          <p:cNvPr id="17" name="Picture 16">
            <a:extLst>
              <a:ext uri="{FF2B5EF4-FFF2-40B4-BE49-F238E27FC236}">
                <a16:creationId xmlns:a16="http://schemas.microsoft.com/office/drawing/2014/main" id="{CF6C0A70-721B-010D-D8D3-4E75060C5817}"/>
              </a:ext>
            </a:extLst>
          </p:cNvPr>
          <p:cNvPicPr>
            <a:picLocks noChangeAspect="1"/>
          </p:cNvPicPr>
          <p:nvPr/>
        </p:nvPicPr>
        <p:blipFill>
          <a:blip r:embed="rId4"/>
          <a:stretch>
            <a:fillRect/>
          </a:stretch>
        </p:blipFill>
        <p:spPr>
          <a:xfrm>
            <a:off x="1638512" y="3116897"/>
            <a:ext cx="5731510" cy="185610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0"/>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30" name="Google Shape;330;p30"/>
          <p:cNvSpPr txBox="1">
            <a:spLocks noGrp="1"/>
          </p:cNvSpPr>
          <p:nvPr>
            <p:ph type="title" idx="2"/>
          </p:nvPr>
        </p:nvSpPr>
        <p:spPr>
          <a:xfrm>
            <a:off x="720000" y="1785825"/>
            <a:ext cx="693300"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331" name="Google Shape;331;p30"/>
          <p:cNvSpPr txBox="1">
            <a:spLocks noGrp="1"/>
          </p:cNvSpPr>
          <p:nvPr>
            <p:ph type="title" idx="3"/>
          </p:nvPr>
        </p:nvSpPr>
        <p:spPr>
          <a:xfrm>
            <a:off x="4767250" y="1785825"/>
            <a:ext cx="693300"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332" name="Google Shape;332;p30"/>
          <p:cNvSpPr txBox="1">
            <a:spLocks noGrp="1"/>
          </p:cNvSpPr>
          <p:nvPr>
            <p:ph type="title" idx="4"/>
          </p:nvPr>
        </p:nvSpPr>
        <p:spPr>
          <a:xfrm>
            <a:off x="720000" y="2519250"/>
            <a:ext cx="693300"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333" name="Google Shape;333;p30"/>
          <p:cNvSpPr txBox="1">
            <a:spLocks noGrp="1"/>
          </p:cNvSpPr>
          <p:nvPr>
            <p:ph type="title" idx="5"/>
          </p:nvPr>
        </p:nvSpPr>
        <p:spPr>
          <a:xfrm>
            <a:off x="4767250" y="2519250"/>
            <a:ext cx="693300"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sp>
        <p:nvSpPr>
          <p:cNvPr id="334" name="Google Shape;334;p30"/>
          <p:cNvSpPr txBox="1">
            <a:spLocks noGrp="1"/>
          </p:cNvSpPr>
          <p:nvPr>
            <p:ph type="title" idx="6"/>
          </p:nvPr>
        </p:nvSpPr>
        <p:spPr>
          <a:xfrm>
            <a:off x="720000" y="3252675"/>
            <a:ext cx="693300"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335" name="Google Shape;335;p30"/>
          <p:cNvSpPr txBox="1">
            <a:spLocks noGrp="1"/>
          </p:cNvSpPr>
          <p:nvPr>
            <p:ph type="title" idx="7"/>
          </p:nvPr>
        </p:nvSpPr>
        <p:spPr>
          <a:xfrm>
            <a:off x="4767250" y="3252675"/>
            <a:ext cx="693300"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
        <p:nvSpPr>
          <p:cNvPr id="336" name="Google Shape;336;p30"/>
          <p:cNvSpPr txBox="1">
            <a:spLocks noGrp="1"/>
          </p:cNvSpPr>
          <p:nvPr>
            <p:ph type="subTitle" idx="1"/>
          </p:nvPr>
        </p:nvSpPr>
        <p:spPr>
          <a:xfrm>
            <a:off x="1413450" y="1785825"/>
            <a:ext cx="29637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STATEMENT</a:t>
            </a:r>
            <a:endParaRPr dirty="0"/>
          </a:p>
        </p:txBody>
      </p:sp>
      <p:sp>
        <p:nvSpPr>
          <p:cNvPr id="337" name="Google Shape;337;p30"/>
          <p:cNvSpPr txBox="1">
            <a:spLocks noGrp="1"/>
          </p:cNvSpPr>
          <p:nvPr>
            <p:ph type="subTitle" idx="8"/>
          </p:nvPr>
        </p:nvSpPr>
        <p:spPr>
          <a:xfrm>
            <a:off x="1413450" y="2519250"/>
            <a:ext cx="29637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PROPOSED SYSTEM </a:t>
            </a:r>
            <a:endParaRPr dirty="0"/>
          </a:p>
        </p:txBody>
      </p:sp>
      <p:sp>
        <p:nvSpPr>
          <p:cNvPr id="338" name="Google Shape;338;p30"/>
          <p:cNvSpPr txBox="1">
            <a:spLocks noGrp="1"/>
          </p:cNvSpPr>
          <p:nvPr>
            <p:ph type="subTitle" idx="9"/>
          </p:nvPr>
        </p:nvSpPr>
        <p:spPr>
          <a:xfrm>
            <a:off x="1413450" y="3252675"/>
            <a:ext cx="29637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SYSTEM APPROACH</a:t>
            </a:r>
            <a:endParaRPr dirty="0"/>
          </a:p>
        </p:txBody>
      </p:sp>
      <p:sp>
        <p:nvSpPr>
          <p:cNvPr id="339" name="Google Shape;339;p30"/>
          <p:cNvSpPr txBox="1">
            <a:spLocks noGrp="1"/>
          </p:cNvSpPr>
          <p:nvPr>
            <p:ph type="subTitle" idx="13"/>
          </p:nvPr>
        </p:nvSpPr>
        <p:spPr>
          <a:xfrm>
            <a:off x="5460300" y="1785825"/>
            <a:ext cx="29637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ALGORITHM FLOW</a:t>
            </a:r>
            <a:endParaRPr dirty="0"/>
          </a:p>
        </p:txBody>
      </p:sp>
      <p:sp>
        <p:nvSpPr>
          <p:cNvPr id="340" name="Google Shape;340;p30"/>
          <p:cNvSpPr txBox="1">
            <a:spLocks noGrp="1"/>
          </p:cNvSpPr>
          <p:nvPr>
            <p:ph type="subTitle" idx="14"/>
          </p:nvPr>
        </p:nvSpPr>
        <p:spPr>
          <a:xfrm>
            <a:off x="5460300" y="2519250"/>
            <a:ext cx="29637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a:t>
            </a:r>
            <a:endParaRPr dirty="0"/>
          </a:p>
        </p:txBody>
      </p:sp>
      <p:sp>
        <p:nvSpPr>
          <p:cNvPr id="341" name="Google Shape;341;p30"/>
          <p:cNvSpPr txBox="1">
            <a:spLocks noGrp="1"/>
          </p:cNvSpPr>
          <p:nvPr>
            <p:ph type="subTitle" idx="15"/>
          </p:nvPr>
        </p:nvSpPr>
        <p:spPr>
          <a:xfrm>
            <a:off x="5460300" y="3252675"/>
            <a:ext cx="29637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15" name="Google Shape;537;p39">
            <a:extLst>
              <a:ext uri="{FF2B5EF4-FFF2-40B4-BE49-F238E27FC236}">
                <a16:creationId xmlns:a16="http://schemas.microsoft.com/office/drawing/2014/main" id="{A5F198C0-E6A8-C664-686E-C9E736C4EBF7}"/>
              </a:ext>
            </a:extLst>
          </p:cNvPr>
          <p:cNvSpPr txBox="1">
            <a:spLocks/>
          </p:cNvSpPr>
          <p:nvPr/>
        </p:nvSpPr>
        <p:spPr>
          <a:xfrm>
            <a:off x="2578925" y="400829"/>
            <a:ext cx="3986150" cy="406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1pPr>
            <a:lvl2pPr marR="0" lvl="1"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2pPr>
            <a:lvl3pPr marR="0" lvl="2"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3pPr>
            <a:lvl4pPr marR="0" lvl="3"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4pPr>
            <a:lvl5pPr marR="0" lvl="4"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5pPr>
            <a:lvl6pPr marR="0" lvl="5"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6pPr>
            <a:lvl7pPr marR="0" lvl="6"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7pPr>
            <a:lvl8pPr marR="0" lvl="7"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8pPr>
            <a:lvl9pPr marR="0" lvl="8"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9pPr>
          </a:lstStyle>
          <a:p>
            <a:pPr algn="ctr"/>
            <a:r>
              <a:rPr lang="en-IN" sz="1800" dirty="0"/>
              <a:t>SENTENCE MAPING</a:t>
            </a:r>
          </a:p>
        </p:txBody>
      </p:sp>
      <p:sp>
        <p:nvSpPr>
          <p:cNvPr id="16" name="Google Shape;537;p39">
            <a:extLst>
              <a:ext uri="{FF2B5EF4-FFF2-40B4-BE49-F238E27FC236}">
                <a16:creationId xmlns:a16="http://schemas.microsoft.com/office/drawing/2014/main" id="{405CFB5F-1B76-9D12-65F5-404B4D314721}"/>
              </a:ext>
            </a:extLst>
          </p:cNvPr>
          <p:cNvSpPr txBox="1">
            <a:spLocks/>
          </p:cNvSpPr>
          <p:nvPr/>
        </p:nvSpPr>
        <p:spPr>
          <a:xfrm>
            <a:off x="2578925" y="2881921"/>
            <a:ext cx="3986150" cy="406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1pPr>
            <a:lvl2pPr marR="0" lvl="1"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2pPr>
            <a:lvl3pPr marR="0" lvl="2"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3pPr>
            <a:lvl4pPr marR="0" lvl="3"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4pPr>
            <a:lvl5pPr marR="0" lvl="4"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5pPr>
            <a:lvl6pPr marR="0" lvl="5"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6pPr>
            <a:lvl7pPr marR="0" lvl="6"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7pPr>
            <a:lvl8pPr marR="0" lvl="7"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8pPr>
            <a:lvl9pPr marR="0" lvl="8"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9pPr>
          </a:lstStyle>
          <a:p>
            <a:pPr algn="ctr"/>
            <a:r>
              <a:rPr lang="en-IN" sz="1800" dirty="0"/>
              <a:t>GENERATED QUIZ</a:t>
            </a:r>
          </a:p>
        </p:txBody>
      </p:sp>
      <p:pic>
        <p:nvPicPr>
          <p:cNvPr id="4" name="Picture 3">
            <a:extLst>
              <a:ext uri="{FF2B5EF4-FFF2-40B4-BE49-F238E27FC236}">
                <a16:creationId xmlns:a16="http://schemas.microsoft.com/office/drawing/2014/main" id="{473AFA02-346A-9132-91E7-4E62AE83BD03}"/>
              </a:ext>
            </a:extLst>
          </p:cNvPr>
          <p:cNvPicPr>
            <a:picLocks noChangeAspect="1"/>
          </p:cNvPicPr>
          <p:nvPr/>
        </p:nvPicPr>
        <p:blipFill>
          <a:blip r:embed="rId3"/>
          <a:stretch>
            <a:fillRect/>
          </a:stretch>
        </p:blipFill>
        <p:spPr>
          <a:xfrm>
            <a:off x="1706245" y="755882"/>
            <a:ext cx="5731510" cy="2012718"/>
          </a:xfrm>
          <a:prstGeom prst="rect">
            <a:avLst/>
          </a:prstGeom>
        </p:spPr>
      </p:pic>
      <p:pic>
        <p:nvPicPr>
          <p:cNvPr id="5" name="Picture 4">
            <a:extLst>
              <a:ext uri="{FF2B5EF4-FFF2-40B4-BE49-F238E27FC236}">
                <a16:creationId xmlns:a16="http://schemas.microsoft.com/office/drawing/2014/main" id="{AB486730-7354-D666-1431-9672B62F6793}"/>
              </a:ext>
            </a:extLst>
          </p:cNvPr>
          <p:cNvPicPr>
            <a:picLocks noChangeAspect="1"/>
          </p:cNvPicPr>
          <p:nvPr/>
        </p:nvPicPr>
        <p:blipFill>
          <a:blip r:embed="rId4"/>
          <a:stretch>
            <a:fillRect/>
          </a:stretch>
        </p:blipFill>
        <p:spPr>
          <a:xfrm>
            <a:off x="1706245" y="3474613"/>
            <a:ext cx="5731510" cy="1360805"/>
          </a:xfrm>
          <a:prstGeom prst="rect">
            <a:avLst/>
          </a:prstGeom>
        </p:spPr>
      </p:pic>
    </p:spTree>
    <p:extLst>
      <p:ext uri="{BB962C8B-B14F-4D97-AF65-F5344CB8AC3E}">
        <p14:creationId xmlns:p14="http://schemas.microsoft.com/office/powerpoint/2010/main" val="28928919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39"/>
          <p:cNvSpPr txBox="1">
            <a:spLocks noGrp="1"/>
          </p:cNvSpPr>
          <p:nvPr>
            <p:ph type="title"/>
          </p:nvPr>
        </p:nvSpPr>
        <p:spPr>
          <a:xfrm>
            <a:off x="596542" y="52755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3" name="TextBox 2">
            <a:extLst>
              <a:ext uri="{FF2B5EF4-FFF2-40B4-BE49-F238E27FC236}">
                <a16:creationId xmlns:a16="http://schemas.microsoft.com/office/drawing/2014/main" id="{996DA21F-A2D5-5A09-2D70-47AD381E3024}"/>
              </a:ext>
            </a:extLst>
          </p:cNvPr>
          <p:cNvSpPr txBox="1"/>
          <p:nvPr/>
        </p:nvSpPr>
        <p:spPr>
          <a:xfrm>
            <a:off x="596542" y="1567977"/>
            <a:ext cx="5080000" cy="2893100"/>
          </a:xfrm>
          <a:prstGeom prst="rect">
            <a:avLst/>
          </a:prstGeom>
          <a:noFill/>
        </p:spPr>
        <p:txBody>
          <a:bodyPr wrap="square" rtlCol="0">
            <a:spAutoFit/>
          </a:bodyPr>
          <a:lstStyle/>
          <a:p>
            <a:pPr algn="just"/>
            <a:r>
              <a:rPr lang="en-US" dirty="0" err="1">
                <a:solidFill>
                  <a:schemeClr val="bg1">
                    <a:lumMod val="40000"/>
                    <a:lumOff val="60000"/>
                  </a:schemeClr>
                </a:solidFill>
                <a:latin typeface="Chivo" panose="020B0604020202020204" charset="0"/>
                <a:ea typeface="Chivo" panose="020B0604020202020204" charset="0"/>
                <a:cs typeface="Chivo" panose="020B0604020202020204" charset="0"/>
              </a:rPr>
              <a:t>AiQuizCraft</a:t>
            </a:r>
            <a:r>
              <a:rPr lang="en-US" dirty="0">
                <a:solidFill>
                  <a:schemeClr val="bg1">
                    <a:lumMod val="40000"/>
                    <a:lumOff val="60000"/>
                  </a:schemeClr>
                </a:solidFill>
                <a:latin typeface="Chivo" panose="020B0604020202020204" charset="0"/>
                <a:ea typeface="Chivo" panose="020B0604020202020204" charset="0"/>
                <a:cs typeface="Chivo" panose="020B0604020202020204" charset="0"/>
              </a:rPr>
              <a:t> revolutionizes educational content creation by automating MCQ generation from text. Leveraging state-of-the-art NLP techniques like BERT Extractive Summarization and semantic analysis with WordNet and ConceptNet, it efficiently generates engaging quizzes and assessments. With its user-friendly deployment via GitHub and comprehensive documentation, </a:t>
            </a:r>
            <a:r>
              <a:rPr lang="en-US" dirty="0" err="1">
                <a:solidFill>
                  <a:schemeClr val="bg1">
                    <a:lumMod val="40000"/>
                    <a:lumOff val="60000"/>
                  </a:schemeClr>
                </a:solidFill>
                <a:latin typeface="Chivo" panose="020B0604020202020204" charset="0"/>
                <a:ea typeface="Chivo" panose="020B0604020202020204" charset="0"/>
                <a:cs typeface="Chivo" panose="020B0604020202020204" charset="0"/>
              </a:rPr>
              <a:t>AiQuizCraft</a:t>
            </a:r>
            <a:r>
              <a:rPr lang="en-US" dirty="0">
                <a:solidFill>
                  <a:schemeClr val="bg1">
                    <a:lumMod val="40000"/>
                    <a:lumOff val="60000"/>
                  </a:schemeClr>
                </a:solidFill>
                <a:latin typeface="Chivo" panose="020B0604020202020204" charset="0"/>
                <a:ea typeface="Chivo" panose="020B0604020202020204" charset="0"/>
                <a:cs typeface="Chivo" panose="020B0604020202020204" charset="0"/>
              </a:rPr>
              <a:t> empowers educators to enhance learning experiences, promote personalized learning, and improve educational outcomes. This innovative tool represents a significant advancement in educational technology, poised to transform comprehension assessment and educational content creation.</a:t>
            </a:r>
            <a:endParaRPr lang="en-IN" dirty="0">
              <a:solidFill>
                <a:schemeClr val="bg1">
                  <a:lumMod val="40000"/>
                  <a:lumOff val="60000"/>
                </a:schemeClr>
              </a:solidFill>
              <a:latin typeface="Chivo" panose="020B0604020202020204" charset="0"/>
              <a:ea typeface="Chivo" panose="020B0604020202020204" charset="0"/>
              <a:cs typeface="Chivo" panose="020B0604020202020204" charset="0"/>
            </a:endParaRPr>
          </a:p>
        </p:txBody>
      </p:sp>
      <p:pic>
        <p:nvPicPr>
          <p:cNvPr id="4" name="Google Shape;652;p47">
            <a:extLst>
              <a:ext uri="{FF2B5EF4-FFF2-40B4-BE49-F238E27FC236}">
                <a16:creationId xmlns:a16="http://schemas.microsoft.com/office/drawing/2014/main" id="{9B6134DD-FA29-1FB6-B51C-3A256E3CC410}"/>
              </a:ext>
            </a:extLst>
          </p:cNvPr>
          <p:cNvPicPr preferRelativeResize="0"/>
          <p:nvPr/>
        </p:nvPicPr>
        <p:blipFill rotWithShape="1">
          <a:blip r:embed="rId3">
            <a:alphaModFix/>
          </a:blip>
          <a:srcRect l="12189" t="8915" r="9218" b="8915"/>
          <a:stretch/>
        </p:blipFill>
        <p:spPr>
          <a:xfrm flipH="1">
            <a:off x="5553084" y="632529"/>
            <a:ext cx="3999224" cy="4181250"/>
          </a:xfrm>
          <a:prstGeom prst="rect">
            <a:avLst/>
          </a:prstGeom>
          <a:noFill/>
          <a:ln>
            <a:noFill/>
          </a:ln>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DC374D2E-6685-EEB9-14F3-C3EC93822E52}"/>
              </a:ext>
            </a:extLst>
          </p:cNvPr>
          <p:cNvSpPr/>
          <p:nvPr/>
        </p:nvSpPr>
        <p:spPr>
          <a:xfrm>
            <a:off x="3485321" y="911745"/>
            <a:ext cx="5124606" cy="3862555"/>
          </a:xfrm>
          <a:prstGeom prst="roundRect">
            <a:avLst>
              <a:gd name="adj" fmla="val 7004"/>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3" name="Google Shape;523;p37"/>
          <p:cNvPicPr preferRelativeResize="0"/>
          <p:nvPr/>
        </p:nvPicPr>
        <p:blipFill rotWithShape="1">
          <a:blip r:embed="rId3">
            <a:alphaModFix/>
          </a:blip>
          <a:srcRect t="11134" r="11197" b="12283"/>
          <a:stretch/>
        </p:blipFill>
        <p:spPr>
          <a:xfrm>
            <a:off x="-1082105" y="742650"/>
            <a:ext cx="4567425" cy="3939149"/>
          </a:xfrm>
          <a:prstGeom prst="rect">
            <a:avLst/>
          </a:prstGeom>
          <a:noFill/>
          <a:ln>
            <a:noFill/>
          </a:ln>
        </p:spPr>
      </p:pic>
      <p:sp>
        <p:nvSpPr>
          <p:cNvPr id="14" name="Rectangle: Rounded Corners 13">
            <a:extLst>
              <a:ext uri="{FF2B5EF4-FFF2-40B4-BE49-F238E27FC236}">
                <a16:creationId xmlns:a16="http://schemas.microsoft.com/office/drawing/2014/main" id="{F3B64FEC-E926-759C-2102-9FE4C2B6BD37}"/>
              </a:ext>
            </a:extLst>
          </p:cNvPr>
          <p:cNvSpPr/>
          <p:nvPr/>
        </p:nvSpPr>
        <p:spPr>
          <a:xfrm>
            <a:off x="3309642" y="742650"/>
            <a:ext cx="5470216" cy="608720"/>
          </a:xfrm>
          <a:prstGeom prst="roundRect">
            <a:avLst>
              <a:gd name="adj" fmla="val 50000"/>
            </a:avLst>
          </a:prstGeom>
          <a:solidFill>
            <a:srgbClr val="B3C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05FB8FC7-01DA-47D8-E7CB-8BA4C135EF3B}"/>
              </a:ext>
            </a:extLst>
          </p:cNvPr>
          <p:cNvSpPr txBox="1"/>
          <p:nvPr/>
        </p:nvSpPr>
        <p:spPr>
          <a:xfrm>
            <a:off x="4126327" y="828695"/>
            <a:ext cx="4483599" cy="461665"/>
          </a:xfrm>
          <a:prstGeom prst="rect">
            <a:avLst/>
          </a:prstGeom>
          <a:noFill/>
        </p:spPr>
        <p:txBody>
          <a:bodyPr wrap="square" rtlCol="0">
            <a:spAutoFit/>
          </a:bodyPr>
          <a:lstStyle/>
          <a:p>
            <a:r>
              <a:rPr lang="en-IN" sz="2400" dirty="0">
                <a:latin typeface="Arial Black" panose="020B0A04020102020204" pitchFamily="34" charset="0"/>
              </a:rPr>
              <a:t>PROBLEM STATEMENT</a:t>
            </a:r>
          </a:p>
        </p:txBody>
      </p:sp>
      <p:grpSp>
        <p:nvGrpSpPr>
          <p:cNvPr id="17" name="Google Shape;11614;p65">
            <a:extLst>
              <a:ext uri="{FF2B5EF4-FFF2-40B4-BE49-F238E27FC236}">
                <a16:creationId xmlns:a16="http://schemas.microsoft.com/office/drawing/2014/main" id="{14E9A49C-C9D8-A9F4-66B9-B2F48E86F2A5}"/>
              </a:ext>
            </a:extLst>
          </p:cNvPr>
          <p:cNvGrpSpPr/>
          <p:nvPr/>
        </p:nvGrpSpPr>
        <p:grpSpPr>
          <a:xfrm>
            <a:off x="3501451" y="798403"/>
            <a:ext cx="479831" cy="504415"/>
            <a:chOff x="1396957" y="4287365"/>
            <a:chExt cx="301861" cy="332871"/>
          </a:xfrm>
          <a:solidFill>
            <a:schemeClr val="dk2"/>
          </a:solidFill>
        </p:grpSpPr>
        <p:sp>
          <p:nvSpPr>
            <p:cNvPr id="18" name="Google Shape;11615;p65">
              <a:extLst>
                <a:ext uri="{FF2B5EF4-FFF2-40B4-BE49-F238E27FC236}">
                  <a16:creationId xmlns:a16="http://schemas.microsoft.com/office/drawing/2014/main" id="{82F9A32A-6C49-DD97-FE65-5B0B6A86C3F9}"/>
                </a:ext>
              </a:extLst>
            </p:cNvPr>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616;p65">
              <a:extLst>
                <a:ext uri="{FF2B5EF4-FFF2-40B4-BE49-F238E27FC236}">
                  <a16:creationId xmlns:a16="http://schemas.microsoft.com/office/drawing/2014/main" id="{0015C115-BA73-15DE-AE05-0611090DB739}"/>
                </a:ext>
              </a:extLst>
            </p:cNvPr>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617;p65">
              <a:extLst>
                <a:ext uri="{FF2B5EF4-FFF2-40B4-BE49-F238E27FC236}">
                  <a16:creationId xmlns:a16="http://schemas.microsoft.com/office/drawing/2014/main" id="{FDDDE904-1E47-B964-A0D9-3957529143CE}"/>
                </a:ext>
              </a:extLst>
            </p:cNvPr>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618;p65">
              <a:extLst>
                <a:ext uri="{FF2B5EF4-FFF2-40B4-BE49-F238E27FC236}">
                  <a16:creationId xmlns:a16="http://schemas.microsoft.com/office/drawing/2014/main" id="{720298A6-276B-D19B-EE47-711BFF6AEB60}"/>
                </a:ext>
              </a:extLst>
            </p:cNvPr>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619;p65">
              <a:extLst>
                <a:ext uri="{FF2B5EF4-FFF2-40B4-BE49-F238E27FC236}">
                  <a16:creationId xmlns:a16="http://schemas.microsoft.com/office/drawing/2014/main" id="{55512ADE-8361-F9DF-8E53-C436233C8D71}"/>
                </a:ext>
              </a:extLst>
            </p:cNvPr>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620;p65">
              <a:extLst>
                <a:ext uri="{FF2B5EF4-FFF2-40B4-BE49-F238E27FC236}">
                  <a16:creationId xmlns:a16="http://schemas.microsoft.com/office/drawing/2014/main" id="{FAAA8338-E876-3E99-7E59-950173FA96D9}"/>
                </a:ext>
              </a:extLst>
            </p:cNvPr>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621;p65">
              <a:extLst>
                <a:ext uri="{FF2B5EF4-FFF2-40B4-BE49-F238E27FC236}">
                  <a16:creationId xmlns:a16="http://schemas.microsoft.com/office/drawing/2014/main" id="{99CA3E1F-2404-DD99-A678-B57875620B2F}"/>
                </a:ext>
              </a:extLst>
            </p:cNvPr>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622;p65">
              <a:extLst>
                <a:ext uri="{FF2B5EF4-FFF2-40B4-BE49-F238E27FC236}">
                  <a16:creationId xmlns:a16="http://schemas.microsoft.com/office/drawing/2014/main" id="{94929717-6138-7626-01F4-CF7D2D1E611E}"/>
                </a:ext>
              </a:extLst>
            </p:cNvPr>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623;p65">
              <a:extLst>
                <a:ext uri="{FF2B5EF4-FFF2-40B4-BE49-F238E27FC236}">
                  <a16:creationId xmlns:a16="http://schemas.microsoft.com/office/drawing/2014/main" id="{A22C8A77-4902-CC72-D9F0-217D0FEEC520}"/>
                </a:ext>
              </a:extLst>
            </p:cNvPr>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624;p65">
              <a:extLst>
                <a:ext uri="{FF2B5EF4-FFF2-40B4-BE49-F238E27FC236}">
                  <a16:creationId xmlns:a16="http://schemas.microsoft.com/office/drawing/2014/main" id="{B0A0AE1E-37EF-48B4-F049-BEB06BE82480}"/>
                </a:ext>
              </a:extLst>
            </p:cNvPr>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625;p65">
              <a:extLst>
                <a:ext uri="{FF2B5EF4-FFF2-40B4-BE49-F238E27FC236}">
                  <a16:creationId xmlns:a16="http://schemas.microsoft.com/office/drawing/2014/main" id="{C3FD249C-B221-DF14-0CB2-4A4278F10032}"/>
                </a:ext>
              </a:extLst>
            </p:cNvPr>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626;p65">
              <a:extLst>
                <a:ext uri="{FF2B5EF4-FFF2-40B4-BE49-F238E27FC236}">
                  <a16:creationId xmlns:a16="http://schemas.microsoft.com/office/drawing/2014/main" id="{2A211C67-6B28-A5E8-BB3D-FC37C7990697}"/>
                </a:ext>
              </a:extLst>
            </p:cNvPr>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627;p65">
              <a:extLst>
                <a:ext uri="{FF2B5EF4-FFF2-40B4-BE49-F238E27FC236}">
                  <a16:creationId xmlns:a16="http://schemas.microsoft.com/office/drawing/2014/main" id="{C5167608-C70D-5C49-1196-D479AB9E734E}"/>
                </a:ext>
              </a:extLst>
            </p:cNvPr>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628;p65">
              <a:extLst>
                <a:ext uri="{FF2B5EF4-FFF2-40B4-BE49-F238E27FC236}">
                  <a16:creationId xmlns:a16="http://schemas.microsoft.com/office/drawing/2014/main" id="{EEA63FA2-BB53-15D2-66F5-01445AD76C03}"/>
                </a:ext>
              </a:extLst>
            </p:cNvPr>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629;p65">
              <a:extLst>
                <a:ext uri="{FF2B5EF4-FFF2-40B4-BE49-F238E27FC236}">
                  <a16:creationId xmlns:a16="http://schemas.microsoft.com/office/drawing/2014/main" id="{13ED15FA-9994-2EF2-3FE0-917DB16583B5}"/>
                </a:ext>
              </a:extLst>
            </p:cNvPr>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TextBox 32">
            <a:extLst>
              <a:ext uri="{FF2B5EF4-FFF2-40B4-BE49-F238E27FC236}">
                <a16:creationId xmlns:a16="http://schemas.microsoft.com/office/drawing/2014/main" id="{7A63873C-F3F1-89FB-8F17-6000540D60F2}"/>
              </a:ext>
            </a:extLst>
          </p:cNvPr>
          <p:cNvSpPr txBox="1"/>
          <p:nvPr/>
        </p:nvSpPr>
        <p:spPr>
          <a:xfrm>
            <a:off x="3639013" y="1417025"/>
            <a:ext cx="4792887" cy="3108543"/>
          </a:xfrm>
          <a:prstGeom prst="rect">
            <a:avLst/>
          </a:prstGeom>
          <a:noFill/>
        </p:spPr>
        <p:txBody>
          <a:bodyPr wrap="square" rtlCol="0">
            <a:spAutoFit/>
          </a:bodyPr>
          <a:lstStyle/>
          <a:p>
            <a:pPr algn="just"/>
            <a:r>
              <a:rPr lang="en-US" dirty="0">
                <a:solidFill>
                  <a:schemeClr val="bg1">
                    <a:lumMod val="60000"/>
                    <a:lumOff val="40000"/>
                  </a:schemeClr>
                </a:solidFill>
              </a:rPr>
              <a:t>Design an AI-based system capable of generating multiple-choice questions (MCQs) from any given content or news article. The system should employ advanced natural language processing techniques, including BERT Extractive Summarization, WordNet, and ConceptNet, to analyze the text, extract relevant information, and formulate questions that test the reader's understanding of the material. The generated MCQs should cover various aspects of the content, including key concepts, relationships between entities, and contextual understanding. The goal is to develop a robust and accurate system that can efficiently generate high-quality MCQs to aid in comprehension assessment and educational content creation across diverse domains.</a:t>
            </a:r>
            <a:endParaRPr lang="en-IN" dirty="0">
              <a:solidFill>
                <a:schemeClr val="bg1">
                  <a:lumMod val="60000"/>
                  <a:lumOff val="40000"/>
                </a:schemeClr>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2"/>
          <p:cNvSpPr txBox="1">
            <a:spLocks noGrp="1"/>
          </p:cNvSpPr>
          <p:nvPr>
            <p:ph type="title"/>
          </p:nvPr>
        </p:nvSpPr>
        <p:spPr>
          <a:xfrm>
            <a:off x="152400" y="270810"/>
            <a:ext cx="5559273" cy="8721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PROPOSED SYSTEM</a:t>
            </a:r>
            <a:endParaRPr dirty="0"/>
          </a:p>
        </p:txBody>
      </p:sp>
      <p:cxnSp>
        <p:nvCxnSpPr>
          <p:cNvPr id="356" name="Google Shape;356;p32"/>
          <p:cNvCxnSpPr>
            <a:cxnSpLocks/>
          </p:cNvCxnSpPr>
          <p:nvPr/>
        </p:nvCxnSpPr>
        <p:spPr>
          <a:xfrm>
            <a:off x="-7075" y="1312442"/>
            <a:ext cx="3292142" cy="0"/>
          </a:xfrm>
          <a:prstGeom prst="straightConnector1">
            <a:avLst/>
          </a:prstGeom>
          <a:noFill/>
          <a:ln w="9525" cap="flat" cmpd="sng">
            <a:solidFill>
              <a:schemeClr val="dk1"/>
            </a:solidFill>
            <a:prstDash val="solid"/>
            <a:round/>
            <a:headEnd type="none" w="med" len="med"/>
            <a:tailEnd type="none" w="med" len="med"/>
          </a:ln>
        </p:spPr>
      </p:cxnSp>
      <p:sp>
        <p:nvSpPr>
          <p:cNvPr id="3" name="Rectangle 2">
            <a:extLst>
              <a:ext uri="{FF2B5EF4-FFF2-40B4-BE49-F238E27FC236}">
                <a16:creationId xmlns:a16="http://schemas.microsoft.com/office/drawing/2014/main" id="{88A8537E-C1B4-6800-336B-515B6C701F22}"/>
              </a:ext>
            </a:extLst>
          </p:cNvPr>
          <p:cNvSpPr/>
          <p:nvPr/>
        </p:nvSpPr>
        <p:spPr>
          <a:xfrm>
            <a:off x="601133" y="1676399"/>
            <a:ext cx="4809067" cy="3097039"/>
          </a:xfrm>
          <a:prstGeom prst="rect">
            <a:avLst/>
          </a:prstGeom>
          <a:gradFill>
            <a:gsLst>
              <a:gs pos="0">
                <a:srgbClr val="1C4B52"/>
              </a:gs>
              <a:gs pos="100000">
                <a:srgbClr val="091B1A"/>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2D45F64D-8E2C-1179-B602-A8F2BD871C32}"/>
              </a:ext>
            </a:extLst>
          </p:cNvPr>
          <p:cNvSpPr txBox="1"/>
          <p:nvPr/>
        </p:nvSpPr>
        <p:spPr>
          <a:xfrm>
            <a:off x="795867" y="1924459"/>
            <a:ext cx="4343400" cy="2800767"/>
          </a:xfrm>
          <a:prstGeom prst="rect">
            <a:avLst/>
          </a:prstGeom>
          <a:noFill/>
        </p:spPr>
        <p:txBody>
          <a:bodyPr wrap="square" rtlCol="0">
            <a:spAutoFit/>
          </a:bodyPr>
          <a:lstStyle/>
          <a:p>
            <a:pPr algn="just"/>
            <a:r>
              <a:rPr lang="en-US" sz="1600" dirty="0">
                <a:solidFill>
                  <a:schemeClr val="tx1"/>
                </a:solidFill>
              </a:rPr>
              <a:t>The proposed system combines </a:t>
            </a:r>
            <a:r>
              <a:rPr lang="en-US" sz="1600" b="1" dirty="0">
                <a:solidFill>
                  <a:schemeClr val="tx1"/>
                </a:solidFill>
              </a:rPr>
              <a:t>BERT</a:t>
            </a:r>
            <a:r>
              <a:rPr lang="en-US" sz="1600" dirty="0">
                <a:solidFill>
                  <a:schemeClr val="tx1"/>
                </a:solidFill>
              </a:rPr>
              <a:t> Extractive Summarization with </a:t>
            </a:r>
            <a:r>
              <a:rPr lang="en-US" sz="1600" b="1" dirty="0">
                <a:solidFill>
                  <a:schemeClr val="tx1"/>
                </a:solidFill>
              </a:rPr>
              <a:t>WordNet</a:t>
            </a:r>
            <a:r>
              <a:rPr lang="en-US" sz="1600" dirty="0">
                <a:solidFill>
                  <a:schemeClr val="tx1"/>
                </a:solidFill>
              </a:rPr>
              <a:t> and </a:t>
            </a:r>
            <a:r>
              <a:rPr lang="en-US" sz="1600" b="1" dirty="0">
                <a:solidFill>
                  <a:schemeClr val="tx1"/>
                </a:solidFill>
              </a:rPr>
              <a:t>ConceptNet</a:t>
            </a:r>
            <a:r>
              <a:rPr lang="en-US" sz="1600" dirty="0">
                <a:solidFill>
                  <a:schemeClr val="tx1"/>
                </a:solidFill>
              </a:rPr>
              <a:t> integration to achieve a comprehensive understanding of textual content.</a:t>
            </a:r>
          </a:p>
          <a:p>
            <a:pPr algn="just"/>
            <a:r>
              <a:rPr lang="en-US" sz="1600" dirty="0">
                <a:solidFill>
                  <a:schemeClr val="tx1"/>
                </a:solidFill>
              </a:rPr>
              <a:t>By leveraging these algorithms together, the system can analyze text, extract key concepts, understand semantic relationships, and generate meaningful multiple-choice questions that assess comprehension effectively.</a:t>
            </a:r>
          </a:p>
        </p:txBody>
      </p:sp>
      <p:pic>
        <p:nvPicPr>
          <p:cNvPr id="7" name="Google Shape;528;p38">
            <a:extLst>
              <a:ext uri="{FF2B5EF4-FFF2-40B4-BE49-F238E27FC236}">
                <a16:creationId xmlns:a16="http://schemas.microsoft.com/office/drawing/2014/main" id="{BE0C80E2-93E1-FBB0-AA6E-7608983E415A}"/>
              </a:ext>
            </a:extLst>
          </p:cNvPr>
          <p:cNvPicPr preferRelativeResize="0"/>
          <p:nvPr/>
        </p:nvPicPr>
        <p:blipFill rotWithShape="1">
          <a:blip r:embed="rId3">
            <a:alphaModFix amt="85000"/>
          </a:blip>
          <a:srcRect t="8158" b="13014"/>
          <a:stretch/>
        </p:blipFill>
        <p:spPr>
          <a:xfrm>
            <a:off x="4828777" y="221888"/>
            <a:ext cx="5559273" cy="4382124"/>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BERT Extractive Summarization</a:t>
            </a:r>
            <a:endParaRPr dirty="0"/>
          </a:p>
        </p:txBody>
      </p:sp>
      <p:sp>
        <p:nvSpPr>
          <p:cNvPr id="399" name="Google Shape;399;p34"/>
          <p:cNvSpPr txBox="1">
            <a:spLocks noGrp="1"/>
          </p:cNvSpPr>
          <p:nvPr>
            <p:ph type="subTitle" idx="4"/>
          </p:nvPr>
        </p:nvSpPr>
        <p:spPr>
          <a:xfrm>
            <a:off x="789263"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ALGORITHM OVERVIEW</a:t>
            </a:r>
            <a:endParaRPr dirty="0"/>
          </a:p>
        </p:txBody>
      </p:sp>
      <p:sp>
        <p:nvSpPr>
          <p:cNvPr id="400" name="Google Shape;400;p34"/>
          <p:cNvSpPr txBox="1">
            <a:spLocks noGrp="1"/>
          </p:cNvSpPr>
          <p:nvPr>
            <p:ph type="subTitle" idx="5"/>
          </p:nvPr>
        </p:nvSpPr>
        <p:spPr>
          <a:xfrm>
            <a:off x="3439952"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WORKING PRINCIPLE</a:t>
            </a:r>
            <a:endParaRPr dirty="0"/>
          </a:p>
        </p:txBody>
      </p:sp>
      <p:sp>
        <p:nvSpPr>
          <p:cNvPr id="401" name="Google Shape;401;p34"/>
          <p:cNvSpPr txBox="1">
            <a:spLocks noGrp="1"/>
          </p:cNvSpPr>
          <p:nvPr>
            <p:ph type="subTitle" idx="1"/>
          </p:nvPr>
        </p:nvSpPr>
        <p:spPr>
          <a:xfrm>
            <a:off x="819697" y="2714125"/>
            <a:ext cx="2157476"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BERT (Bidirectional Encoder Representations from Transformers) is a state-of-the-art NLP model developed by Google. BERT Extractive Summarization involves fine-tuning pre-trained BERT models to generate concise summaries of input text.</a:t>
            </a:r>
          </a:p>
        </p:txBody>
      </p:sp>
      <p:sp>
        <p:nvSpPr>
          <p:cNvPr id="402" name="Google Shape;402;p34"/>
          <p:cNvSpPr txBox="1">
            <a:spLocks noGrp="1"/>
          </p:cNvSpPr>
          <p:nvPr>
            <p:ph type="subTitle" idx="2"/>
          </p:nvPr>
        </p:nvSpPr>
        <p:spPr>
          <a:xfrm>
            <a:off x="3439963" y="2714125"/>
            <a:ext cx="2264100"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BERT models are trained on large corpora of text data to understand the contextual relationships between words. During summarization, the model identifies important sentences in the input text based on their relevance to the overall context.</a:t>
            </a:r>
          </a:p>
        </p:txBody>
      </p:sp>
      <p:sp>
        <p:nvSpPr>
          <p:cNvPr id="403" name="Google Shape;403;p34"/>
          <p:cNvSpPr txBox="1">
            <a:spLocks noGrp="1"/>
          </p:cNvSpPr>
          <p:nvPr>
            <p:ph type="subTitle" idx="3"/>
          </p:nvPr>
        </p:nvSpPr>
        <p:spPr>
          <a:xfrm>
            <a:off x="6090651" y="2714125"/>
            <a:ext cx="2264100"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BERT Extractive Summarization produces summaries that preserve the key information and main ideas of the original text. By leveraging contextual embeddings, it captures nuances and subtle meanings present in the text.</a:t>
            </a:r>
          </a:p>
        </p:txBody>
      </p:sp>
      <p:sp>
        <p:nvSpPr>
          <p:cNvPr id="404" name="Google Shape;404;p34"/>
          <p:cNvSpPr txBox="1">
            <a:spLocks noGrp="1"/>
          </p:cNvSpPr>
          <p:nvPr>
            <p:ph type="subTitle" idx="6"/>
          </p:nvPr>
        </p:nvSpPr>
        <p:spPr>
          <a:xfrm>
            <a:off x="6090642"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BEN</a:t>
            </a:r>
            <a:r>
              <a:rPr lang="en-IN" dirty="0"/>
              <a:t>E</a:t>
            </a:r>
            <a:r>
              <a:rPr lang="en" dirty="0"/>
              <a:t>FITS OF THIS ALGORITHM</a:t>
            </a:r>
            <a:endParaRPr dirty="0"/>
          </a:p>
        </p:txBody>
      </p:sp>
      <p:grpSp>
        <p:nvGrpSpPr>
          <p:cNvPr id="405" name="Google Shape;405;p34"/>
          <p:cNvGrpSpPr/>
          <p:nvPr/>
        </p:nvGrpSpPr>
        <p:grpSpPr>
          <a:xfrm>
            <a:off x="895899" y="1562546"/>
            <a:ext cx="454721" cy="443268"/>
            <a:chOff x="1430277" y="2028463"/>
            <a:chExt cx="536481" cy="519414"/>
          </a:xfrm>
        </p:grpSpPr>
        <p:sp>
          <p:nvSpPr>
            <p:cNvPr id="406" name="Google Shape;406;p34"/>
            <p:cNvSpPr/>
            <p:nvPr/>
          </p:nvSpPr>
          <p:spPr>
            <a:xfrm>
              <a:off x="1468120" y="2028463"/>
              <a:ext cx="498637" cy="198861"/>
            </a:xfrm>
            <a:custGeom>
              <a:avLst/>
              <a:gdLst/>
              <a:ahLst/>
              <a:cxnLst/>
              <a:rect l="l" t="t" r="r" b="b"/>
              <a:pathLst>
                <a:path w="2016" h="804" extrusionOk="0">
                  <a:moveTo>
                    <a:pt x="1730" y="493"/>
                  </a:moveTo>
                  <a:lnTo>
                    <a:pt x="1730" y="493"/>
                  </a:lnTo>
                  <a:cubicBezTo>
                    <a:pt x="1671" y="353"/>
                    <a:pt x="1517" y="280"/>
                    <a:pt x="1374" y="324"/>
                  </a:cubicBezTo>
                  <a:cubicBezTo>
                    <a:pt x="1271" y="-24"/>
                    <a:pt x="817" y="-116"/>
                    <a:pt x="589" y="170"/>
                  </a:cubicBezTo>
                  <a:cubicBezTo>
                    <a:pt x="443" y="115"/>
                    <a:pt x="274" y="188"/>
                    <a:pt x="212" y="335"/>
                  </a:cubicBezTo>
                  <a:cubicBezTo>
                    <a:pt x="142" y="335"/>
                    <a:pt x="76" y="353"/>
                    <a:pt x="17" y="390"/>
                  </a:cubicBezTo>
                  <a:cubicBezTo>
                    <a:pt x="3" y="401"/>
                    <a:pt x="-5" y="416"/>
                    <a:pt x="3" y="431"/>
                  </a:cubicBezTo>
                  <a:cubicBezTo>
                    <a:pt x="10" y="449"/>
                    <a:pt x="32" y="456"/>
                    <a:pt x="51" y="445"/>
                  </a:cubicBezTo>
                  <a:cubicBezTo>
                    <a:pt x="168" y="368"/>
                    <a:pt x="318" y="390"/>
                    <a:pt x="413" y="482"/>
                  </a:cubicBezTo>
                  <a:cubicBezTo>
                    <a:pt x="424" y="496"/>
                    <a:pt x="443" y="496"/>
                    <a:pt x="457" y="482"/>
                  </a:cubicBezTo>
                  <a:cubicBezTo>
                    <a:pt x="468" y="471"/>
                    <a:pt x="468" y="449"/>
                    <a:pt x="457" y="438"/>
                  </a:cubicBezTo>
                  <a:cubicBezTo>
                    <a:pt x="406" y="390"/>
                    <a:pt x="344" y="357"/>
                    <a:pt x="278" y="343"/>
                  </a:cubicBezTo>
                  <a:cubicBezTo>
                    <a:pt x="336" y="229"/>
                    <a:pt x="476" y="185"/>
                    <a:pt x="589" y="240"/>
                  </a:cubicBezTo>
                  <a:cubicBezTo>
                    <a:pt x="600" y="247"/>
                    <a:pt x="619" y="243"/>
                    <a:pt x="626" y="229"/>
                  </a:cubicBezTo>
                  <a:cubicBezTo>
                    <a:pt x="843" y="-76"/>
                    <a:pt x="1327" y="71"/>
                    <a:pt x="1327" y="452"/>
                  </a:cubicBezTo>
                  <a:cubicBezTo>
                    <a:pt x="1327" y="467"/>
                    <a:pt x="1337" y="482"/>
                    <a:pt x="1356" y="485"/>
                  </a:cubicBezTo>
                  <a:cubicBezTo>
                    <a:pt x="1374" y="485"/>
                    <a:pt x="1392" y="471"/>
                    <a:pt x="1392" y="452"/>
                  </a:cubicBezTo>
                  <a:cubicBezTo>
                    <a:pt x="1392" y="431"/>
                    <a:pt x="1389" y="408"/>
                    <a:pt x="1385" y="387"/>
                  </a:cubicBezTo>
                  <a:cubicBezTo>
                    <a:pt x="1510" y="346"/>
                    <a:pt x="1638" y="416"/>
                    <a:pt x="1679" y="537"/>
                  </a:cubicBezTo>
                  <a:cubicBezTo>
                    <a:pt x="1682" y="551"/>
                    <a:pt x="1697" y="559"/>
                    <a:pt x="1711" y="559"/>
                  </a:cubicBezTo>
                  <a:cubicBezTo>
                    <a:pt x="1862" y="548"/>
                    <a:pt x="1953" y="643"/>
                    <a:pt x="1950" y="771"/>
                  </a:cubicBezTo>
                  <a:cubicBezTo>
                    <a:pt x="1950" y="790"/>
                    <a:pt x="1964" y="804"/>
                    <a:pt x="1983" y="804"/>
                  </a:cubicBezTo>
                  <a:lnTo>
                    <a:pt x="1983" y="804"/>
                  </a:lnTo>
                  <a:cubicBezTo>
                    <a:pt x="2001" y="804"/>
                    <a:pt x="2016" y="790"/>
                    <a:pt x="2016" y="771"/>
                  </a:cubicBezTo>
                  <a:cubicBezTo>
                    <a:pt x="2016" y="617"/>
                    <a:pt x="1909" y="493"/>
                    <a:pt x="1730" y="49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7" name="Google Shape;407;p34"/>
            <p:cNvSpPr/>
            <p:nvPr/>
          </p:nvSpPr>
          <p:spPr>
            <a:xfrm>
              <a:off x="1430277" y="2147928"/>
              <a:ext cx="526340" cy="399949"/>
            </a:xfrm>
            <a:custGeom>
              <a:avLst/>
              <a:gdLst/>
              <a:ahLst/>
              <a:cxnLst/>
              <a:rect l="l" t="t" r="r" b="b"/>
              <a:pathLst>
                <a:path w="2128" h="1617" extrusionOk="0">
                  <a:moveTo>
                    <a:pt x="2114" y="398"/>
                  </a:moveTo>
                  <a:lnTo>
                    <a:pt x="2114" y="398"/>
                  </a:lnTo>
                  <a:cubicBezTo>
                    <a:pt x="2099" y="387"/>
                    <a:pt x="2081" y="395"/>
                    <a:pt x="2070" y="409"/>
                  </a:cubicBezTo>
                  <a:cubicBezTo>
                    <a:pt x="2033" y="468"/>
                    <a:pt x="1967" y="501"/>
                    <a:pt x="1890" y="501"/>
                  </a:cubicBezTo>
                  <a:cubicBezTo>
                    <a:pt x="1450" y="501"/>
                    <a:pt x="1450" y="501"/>
                    <a:pt x="1450" y="501"/>
                  </a:cubicBezTo>
                  <a:cubicBezTo>
                    <a:pt x="1450" y="343"/>
                    <a:pt x="1450" y="343"/>
                    <a:pt x="1450" y="343"/>
                  </a:cubicBezTo>
                  <a:cubicBezTo>
                    <a:pt x="1450" y="332"/>
                    <a:pt x="1443" y="321"/>
                    <a:pt x="1432" y="314"/>
                  </a:cubicBezTo>
                  <a:cubicBezTo>
                    <a:pt x="1292" y="233"/>
                    <a:pt x="1292" y="233"/>
                    <a:pt x="1292" y="233"/>
                  </a:cubicBezTo>
                  <a:cubicBezTo>
                    <a:pt x="1274" y="222"/>
                    <a:pt x="1252" y="230"/>
                    <a:pt x="1245" y="248"/>
                  </a:cubicBezTo>
                  <a:cubicBezTo>
                    <a:pt x="1241" y="263"/>
                    <a:pt x="1248" y="281"/>
                    <a:pt x="1260" y="288"/>
                  </a:cubicBezTo>
                  <a:cubicBezTo>
                    <a:pt x="1384" y="362"/>
                    <a:pt x="1384" y="362"/>
                    <a:pt x="1384" y="362"/>
                  </a:cubicBezTo>
                  <a:cubicBezTo>
                    <a:pt x="1384" y="710"/>
                    <a:pt x="1384" y="710"/>
                    <a:pt x="1384" y="710"/>
                  </a:cubicBezTo>
                  <a:cubicBezTo>
                    <a:pt x="1351" y="728"/>
                    <a:pt x="1116" y="864"/>
                    <a:pt x="1084" y="882"/>
                  </a:cubicBezTo>
                  <a:cubicBezTo>
                    <a:pt x="786" y="710"/>
                    <a:pt x="786" y="710"/>
                    <a:pt x="786" y="710"/>
                  </a:cubicBezTo>
                  <a:cubicBezTo>
                    <a:pt x="786" y="362"/>
                    <a:pt x="786" y="362"/>
                    <a:pt x="786" y="362"/>
                  </a:cubicBezTo>
                  <a:cubicBezTo>
                    <a:pt x="1084" y="189"/>
                    <a:pt x="1084" y="189"/>
                    <a:pt x="1084" y="189"/>
                  </a:cubicBezTo>
                  <a:cubicBezTo>
                    <a:pt x="1138" y="219"/>
                    <a:pt x="1138" y="219"/>
                    <a:pt x="1138" y="219"/>
                  </a:cubicBezTo>
                  <a:cubicBezTo>
                    <a:pt x="1153" y="230"/>
                    <a:pt x="1172" y="226"/>
                    <a:pt x="1179" y="211"/>
                  </a:cubicBezTo>
                  <a:cubicBezTo>
                    <a:pt x="1193" y="197"/>
                    <a:pt x="1186" y="175"/>
                    <a:pt x="1172" y="167"/>
                  </a:cubicBezTo>
                  <a:cubicBezTo>
                    <a:pt x="1102" y="127"/>
                    <a:pt x="1102" y="127"/>
                    <a:pt x="1102" y="127"/>
                  </a:cubicBezTo>
                  <a:cubicBezTo>
                    <a:pt x="1091" y="120"/>
                    <a:pt x="1080" y="120"/>
                    <a:pt x="1069" y="127"/>
                  </a:cubicBezTo>
                  <a:cubicBezTo>
                    <a:pt x="739" y="318"/>
                    <a:pt x="739" y="318"/>
                    <a:pt x="739" y="318"/>
                  </a:cubicBezTo>
                  <a:cubicBezTo>
                    <a:pt x="728" y="321"/>
                    <a:pt x="720" y="332"/>
                    <a:pt x="720" y="343"/>
                  </a:cubicBezTo>
                  <a:cubicBezTo>
                    <a:pt x="720" y="501"/>
                    <a:pt x="720" y="501"/>
                    <a:pt x="720" y="501"/>
                  </a:cubicBezTo>
                  <a:cubicBezTo>
                    <a:pt x="357" y="501"/>
                    <a:pt x="357" y="501"/>
                    <a:pt x="357" y="501"/>
                  </a:cubicBezTo>
                  <a:cubicBezTo>
                    <a:pt x="126" y="501"/>
                    <a:pt x="-13" y="244"/>
                    <a:pt x="112" y="50"/>
                  </a:cubicBezTo>
                  <a:cubicBezTo>
                    <a:pt x="119" y="36"/>
                    <a:pt x="116" y="17"/>
                    <a:pt x="101" y="6"/>
                  </a:cubicBezTo>
                  <a:cubicBezTo>
                    <a:pt x="86" y="-5"/>
                    <a:pt x="68" y="2"/>
                    <a:pt x="57" y="17"/>
                  </a:cubicBezTo>
                  <a:cubicBezTo>
                    <a:pt x="-94" y="252"/>
                    <a:pt x="75" y="567"/>
                    <a:pt x="357" y="567"/>
                  </a:cubicBezTo>
                  <a:cubicBezTo>
                    <a:pt x="552" y="567"/>
                    <a:pt x="552" y="567"/>
                    <a:pt x="552" y="567"/>
                  </a:cubicBezTo>
                  <a:cubicBezTo>
                    <a:pt x="552" y="702"/>
                    <a:pt x="552" y="702"/>
                    <a:pt x="552" y="702"/>
                  </a:cubicBezTo>
                  <a:cubicBezTo>
                    <a:pt x="387" y="702"/>
                    <a:pt x="387" y="702"/>
                    <a:pt x="387" y="702"/>
                  </a:cubicBezTo>
                  <a:cubicBezTo>
                    <a:pt x="376" y="659"/>
                    <a:pt x="332" y="633"/>
                    <a:pt x="288" y="637"/>
                  </a:cubicBezTo>
                  <a:cubicBezTo>
                    <a:pt x="240" y="640"/>
                    <a:pt x="204" y="677"/>
                    <a:pt x="200" y="721"/>
                  </a:cubicBezTo>
                  <a:cubicBezTo>
                    <a:pt x="192" y="780"/>
                    <a:pt x="240" y="831"/>
                    <a:pt x="295" y="831"/>
                  </a:cubicBezTo>
                  <a:cubicBezTo>
                    <a:pt x="339" y="831"/>
                    <a:pt x="376" y="802"/>
                    <a:pt x="387" y="765"/>
                  </a:cubicBezTo>
                  <a:cubicBezTo>
                    <a:pt x="585" y="765"/>
                    <a:pt x="585" y="765"/>
                    <a:pt x="585" y="765"/>
                  </a:cubicBezTo>
                  <a:cubicBezTo>
                    <a:pt x="600" y="765"/>
                    <a:pt x="614" y="750"/>
                    <a:pt x="614" y="732"/>
                  </a:cubicBezTo>
                  <a:cubicBezTo>
                    <a:pt x="614" y="567"/>
                    <a:pt x="614" y="567"/>
                    <a:pt x="614" y="567"/>
                  </a:cubicBezTo>
                  <a:cubicBezTo>
                    <a:pt x="720" y="567"/>
                    <a:pt x="720" y="567"/>
                    <a:pt x="720" y="567"/>
                  </a:cubicBezTo>
                  <a:cubicBezTo>
                    <a:pt x="720" y="912"/>
                    <a:pt x="720" y="912"/>
                    <a:pt x="720" y="912"/>
                  </a:cubicBezTo>
                  <a:cubicBezTo>
                    <a:pt x="644" y="959"/>
                    <a:pt x="644" y="959"/>
                    <a:pt x="644" y="959"/>
                  </a:cubicBezTo>
                  <a:cubicBezTo>
                    <a:pt x="592" y="875"/>
                    <a:pt x="464" y="912"/>
                    <a:pt x="460" y="1007"/>
                  </a:cubicBezTo>
                  <a:cubicBezTo>
                    <a:pt x="460" y="1051"/>
                    <a:pt x="489" y="1095"/>
                    <a:pt x="533" y="1102"/>
                  </a:cubicBezTo>
                  <a:cubicBezTo>
                    <a:pt x="592" y="1117"/>
                    <a:pt x="644" y="1080"/>
                    <a:pt x="654" y="1029"/>
                  </a:cubicBezTo>
                  <a:cubicBezTo>
                    <a:pt x="768" y="956"/>
                    <a:pt x="768" y="956"/>
                    <a:pt x="768" y="956"/>
                  </a:cubicBezTo>
                  <a:cubicBezTo>
                    <a:pt x="779" y="948"/>
                    <a:pt x="786" y="937"/>
                    <a:pt x="786" y="926"/>
                  </a:cubicBezTo>
                  <a:cubicBezTo>
                    <a:pt x="786" y="783"/>
                    <a:pt x="786" y="783"/>
                    <a:pt x="786" y="783"/>
                  </a:cubicBezTo>
                  <a:cubicBezTo>
                    <a:pt x="889" y="846"/>
                    <a:pt x="889" y="846"/>
                    <a:pt x="889" y="846"/>
                  </a:cubicBezTo>
                  <a:cubicBezTo>
                    <a:pt x="889" y="1161"/>
                    <a:pt x="889" y="1161"/>
                    <a:pt x="889" y="1161"/>
                  </a:cubicBezTo>
                  <a:cubicBezTo>
                    <a:pt x="849" y="1161"/>
                    <a:pt x="849" y="1161"/>
                    <a:pt x="849" y="1161"/>
                  </a:cubicBezTo>
                  <a:cubicBezTo>
                    <a:pt x="834" y="1121"/>
                    <a:pt x="794" y="1091"/>
                    <a:pt x="746" y="1099"/>
                  </a:cubicBezTo>
                  <a:cubicBezTo>
                    <a:pt x="702" y="1102"/>
                    <a:pt x="669" y="1135"/>
                    <a:pt x="662" y="1183"/>
                  </a:cubicBezTo>
                  <a:cubicBezTo>
                    <a:pt x="654" y="1242"/>
                    <a:pt x="698" y="1293"/>
                    <a:pt x="757" y="1293"/>
                  </a:cubicBezTo>
                  <a:cubicBezTo>
                    <a:pt x="797" y="1293"/>
                    <a:pt x="834" y="1264"/>
                    <a:pt x="849" y="1227"/>
                  </a:cubicBezTo>
                  <a:cubicBezTo>
                    <a:pt x="922" y="1227"/>
                    <a:pt x="922" y="1227"/>
                    <a:pt x="922" y="1227"/>
                  </a:cubicBezTo>
                  <a:cubicBezTo>
                    <a:pt x="940" y="1227"/>
                    <a:pt x="955" y="1212"/>
                    <a:pt x="955" y="1194"/>
                  </a:cubicBezTo>
                  <a:cubicBezTo>
                    <a:pt x="955" y="882"/>
                    <a:pt x="955" y="882"/>
                    <a:pt x="955" y="882"/>
                  </a:cubicBezTo>
                  <a:cubicBezTo>
                    <a:pt x="1050" y="937"/>
                    <a:pt x="1050" y="937"/>
                    <a:pt x="1050" y="937"/>
                  </a:cubicBezTo>
                  <a:cubicBezTo>
                    <a:pt x="1050" y="1322"/>
                    <a:pt x="1050" y="1322"/>
                    <a:pt x="1050" y="1322"/>
                  </a:cubicBezTo>
                  <a:cubicBezTo>
                    <a:pt x="1050" y="1333"/>
                    <a:pt x="1054" y="1341"/>
                    <a:pt x="1061" y="1348"/>
                  </a:cubicBezTo>
                  <a:cubicBezTo>
                    <a:pt x="1193" y="1476"/>
                    <a:pt x="1193" y="1476"/>
                    <a:pt x="1193" y="1476"/>
                  </a:cubicBezTo>
                  <a:lnTo>
                    <a:pt x="1193" y="1476"/>
                  </a:lnTo>
                  <a:cubicBezTo>
                    <a:pt x="1157" y="1550"/>
                    <a:pt x="1219" y="1634"/>
                    <a:pt x="1304" y="1615"/>
                  </a:cubicBezTo>
                  <a:cubicBezTo>
                    <a:pt x="1340" y="1608"/>
                    <a:pt x="1366" y="1579"/>
                    <a:pt x="1373" y="1542"/>
                  </a:cubicBezTo>
                  <a:cubicBezTo>
                    <a:pt x="1392" y="1458"/>
                    <a:pt x="1307" y="1399"/>
                    <a:pt x="1237" y="1432"/>
                  </a:cubicBezTo>
                  <a:lnTo>
                    <a:pt x="1237" y="1432"/>
                  </a:lnTo>
                  <a:cubicBezTo>
                    <a:pt x="1113" y="1311"/>
                    <a:pt x="1113" y="1311"/>
                    <a:pt x="1113" y="1311"/>
                  </a:cubicBezTo>
                  <a:cubicBezTo>
                    <a:pt x="1113" y="937"/>
                    <a:pt x="1113" y="937"/>
                    <a:pt x="1113" y="937"/>
                  </a:cubicBezTo>
                  <a:cubicBezTo>
                    <a:pt x="1216" y="879"/>
                    <a:pt x="1216" y="879"/>
                    <a:pt x="1216" y="879"/>
                  </a:cubicBezTo>
                  <a:cubicBezTo>
                    <a:pt x="1216" y="1062"/>
                    <a:pt x="1216" y="1062"/>
                    <a:pt x="1216" y="1062"/>
                  </a:cubicBezTo>
                  <a:cubicBezTo>
                    <a:pt x="1216" y="1069"/>
                    <a:pt x="1219" y="1073"/>
                    <a:pt x="1223" y="1080"/>
                  </a:cubicBezTo>
                  <a:cubicBezTo>
                    <a:pt x="1325" y="1220"/>
                    <a:pt x="1322" y="1212"/>
                    <a:pt x="1325" y="1216"/>
                  </a:cubicBezTo>
                  <a:cubicBezTo>
                    <a:pt x="1289" y="1286"/>
                    <a:pt x="1351" y="1370"/>
                    <a:pt x="1436" y="1351"/>
                  </a:cubicBezTo>
                  <a:cubicBezTo>
                    <a:pt x="1472" y="1344"/>
                    <a:pt x="1498" y="1319"/>
                    <a:pt x="1509" y="1282"/>
                  </a:cubicBezTo>
                  <a:cubicBezTo>
                    <a:pt x="1527" y="1198"/>
                    <a:pt x="1439" y="1135"/>
                    <a:pt x="1369" y="1172"/>
                  </a:cubicBezTo>
                  <a:cubicBezTo>
                    <a:pt x="1278" y="1051"/>
                    <a:pt x="1278" y="1051"/>
                    <a:pt x="1278" y="1051"/>
                  </a:cubicBezTo>
                  <a:cubicBezTo>
                    <a:pt x="1278" y="842"/>
                    <a:pt x="1278" y="842"/>
                    <a:pt x="1278" y="842"/>
                  </a:cubicBezTo>
                  <a:cubicBezTo>
                    <a:pt x="1384" y="783"/>
                    <a:pt x="1384" y="783"/>
                    <a:pt x="1384" y="783"/>
                  </a:cubicBezTo>
                  <a:cubicBezTo>
                    <a:pt x="1384" y="934"/>
                    <a:pt x="1384" y="934"/>
                    <a:pt x="1384" y="934"/>
                  </a:cubicBezTo>
                  <a:cubicBezTo>
                    <a:pt x="1384" y="941"/>
                    <a:pt x="1388" y="952"/>
                    <a:pt x="1395" y="956"/>
                  </a:cubicBezTo>
                  <a:cubicBezTo>
                    <a:pt x="1516" y="1058"/>
                    <a:pt x="1516" y="1058"/>
                    <a:pt x="1516" y="1058"/>
                  </a:cubicBezTo>
                  <a:cubicBezTo>
                    <a:pt x="1524" y="1110"/>
                    <a:pt x="1575" y="1150"/>
                    <a:pt x="1633" y="1135"/>
                  </a:cubicBezTo>
                  <a:cubicBezTo>
                    <a:pt x="1677" y="1124"/>
                    <a:pt x="1710" y="1084"/>
                    <a:pt x="1707" y="1040"/>
                  </a:cubicBezTo>
                  <a:cubicBezTo>
                    <a:pt x="1707" y="945"/>
                    <a:pt x="1582" y="908"/>
                    <a:pt x="1531" y="985"/>
                  </a:cubicBezTo>
                  <a:cubicBezTo>
                    <a:pt x="1450" y="919"/>
                    <a:pt x="1450" y="919"/>
                    <a:pt x="1450" y="919"/>
                  </a:cubicBezTo>
                  <a:cubicBezTo>
                    <a:pt x="1450" y="567"/>
                    <a:pt x="1450" y="567"/>
                    <a:pt x="1450" y="567"/>
                  </a:cubicBezTo>
                  <a:cubicBezTo>
                    <a:pt x="1545" y="567"/>
                    <a:pt x="1545" y="567"/>
                    <a:pt x="1545" y="567"/>
                  </a:cubicBezTo>
                  <a:cubicBezTo>
                    <a:pt x="1545" y="732"/>
                    <a:pt x="1545" y="732"/>
                    <a:pt x="1545" y="732"/>
                  </a:cubicBezTo>
                  <a:cubicBezTo>
                    <a:pt x="1545" y="750"/>
                    <a:pt x="1560" y="765"/>
                    <a:pt x="1578" y="765"/>
                  </a:cubicBezTo>
                  <a:cubicBezTo>
                    <a:pt x="1846" y="765"/>
                    <a:pt x="1846" y="765"/>
                    <a:pt x="1846" y="765"/>
                  </a:cubicBezTo>
                  <a:cubicBezTo>
                    <a:pt x="1861" y="805"/>
                    <a:pt x="1901" y="835"/>
                    <a:pt x="1949" y="831"/>
                  </a:cubicBezTo>
                  <a:cubicBezTo>
                    <a:pt x="1993" y="824"/>
                    <a:pt x="2029" y="791"/>
                    <a:pt x="2037" y="743"/>
                  </a:cubicBezTo>
                  <a:cubicBezTo>
                    <a:pt x="2044" y="684"/>
                    <a:pt x="1996" y="637"/>
                    <a:pt x="1938" y="637"/>
                  </a:cubicBezTo>
                  <a:cubicBezTo>
                    <a:pt x="1897" y="637"/>
                    <a:pt x="1861" y="662"/>
                    <a:pt x="1846" y="702"/>
                  </a:cubicBezTo>
                  <a:cubicBezTo>
                    <a:pt x="1608" y="702"/>
                    <a:pt x="1608" y="702"/>
                    <a:pt x="1608" y="702"/>
                  </a:cubicBezTo>
                  <a:cubicBezTo>
                    <a:pt x="1608" y="567"/>
                    <a:pt x="1608" y="567"/>
                    <a:pt x="1608" y="567"/>
                  </a:cubicBezTo>
                  <a:cubicBezTo>
                    <a:pt x="1890" y="567"/>
                    <a:pt x="1890" y="567"/>
                    <a:pt x="1890" y="567"/>
                  </a:cubicBezTo>
                  <a:cubicBezTo>
                    <a:pt x="1993" y="567"/>
                    <a:pt x="2073" y="523"/>
                    <a:pt x="2125" y="442"/>
                  </a:cubicBezTo>
                  <a:cubicBezTo>
                    <a:pt x="2132" y="428"/>
                    <a:pt x="2128" y="406"/>
                    <a:pt x="2114" y="398"/>
                  </a:cubicBezTo>
                  <a:moveTo>
                    <a:pt x="295" y="765"/>
                  </a:moveTo>
                  <a:lnTo>
                    <a:pt x="295" y="765"/>
                  </a:lnTo>
                  <a:cubicBezTo>
                    <a:pt x="277" y="765"/>
                    <a:pt x="262" y="750"/>
                    <a:pt x="262" y="732"/>
                  </a:cubicBezTo>
                  <a:cubicBezTo>
                    <a:pt x="262" y="714"/>
                    <a:pt x="277" y="699"/>
                    <a:pt x="295" y="699"/>
                  </a:cubicBezTo>
                  <a:cubicBezTo>
                    <a:pt x="317" y="699"/>
                    <a:pt x="332" y="714"/>
                    <a:pt x="332" y="732"/>
                  </a:cubicBezTo>
                  <a:cubicBezTo>
                    <a:pt x="332" y="750"/>
                    <a:pt x="317" y="765"/>
                    <a:pt x="295" y="765"/>
                  </a:cubicBezTo>
                  <a:moveTo>
                    <a:pt x="559" y="1044"/>
                  </a:moveTo>
                  <a:lnTo>
                    <a:pt x="559" y="1044"/>
                  </a:lnTo>
                  <a:cubicBezTo>
                    <a:pt x="541" y="1044"/>
                    <a:pt x="526" y="1029"/>
                    <a:pt x="526" y="1011"/>
                  </a:cubicBezTo>
                  <a:cubicBezTo>
                    <a:pt x="526" y="992"/>
                    <a:pt x="541" y="978"/>
                    <a:pt x="559" y="978"/>
                  </a:cubicBezTo>
                  <a:cubicBezTo>
                    <a:pt x="577" y="978"/>
                    <a:pt x="592" y="992"/>
                    <a:pt x="592" y="1011"/>
                  </a:cubicBezTo>
                  <a:cubicBezTo>
                    <a:pt x="592" y="1029"/>
                    <a:pt x="577" y="1044"/>
                    <a:pt x="559" y="1044"/>
                  </a:cubicBezTo>
                  <a:moveTo>
                    <a:pt x="753" y="1227"/>
                  </a:moveTo>
                  <a:lnTo>
                    <a:pt x="753" y="1227"/>
                  </a:lnTo>
                  <a:cubicBezTo>
                    <a:pt x="735" y="1227"/>
                    <a:pt x="720" y="1212"/>
                    <a:pt x="720" y="1194"/>
                  </a:cubicBezTo>
                  <a:cubicBezTo>
                    <a:pt x="720" y="1172"/>
                    <a:pt x="735" y="1157"/>
                    <a:pt x="753" y="1157"/>
                  </a:cubicBezTo>
                  <a:cubicBezTo>
                    <a:pt x="772" y="1157"/>
                    <a:pt x="786" y="1172"/>
                    <a:pt x="786" y="1194"/>
                  </a:cubicBezTo>
                  <a:cubicBezTo>
                    <a:pt x="786" y="1212"/>
                    <a:pt x="772" y="1227"/>
                    <a:pt x="753" y="1227"/>
                  </a:cubicBezTo>
                  <a:moveTo>
                    <a:pt x="1281" y="1487"/>
                  </a:moveTo>
                  <a:lnTo>
                    <a:pt x="1281" y="1487"/>
                  </a:lnTo>
                  <a:cubicBezTo>
                    <a:pt x="1300" y="1487"/>
                    <a:pt x="1314" y="1502"/>
                    <a:pt x="1314" y="1520"/>
                  </a:cubicBezTo>
                  <a:cubicBezTo>
                    <a:pt x="1314" y="1539"/>
                    <a:pt x="1300" y="1553"/>
                    <a:pt x="1281" y="1553"/>
                  </a:cubicBezTo>
                  <a:cubicBezTo>
                    <a:pt x="1263" y="1553"/>
                    <a:pt x="1248" y="1539"/>
                    <a:pt x="1248" y="1520"/>
                  </a:cubicBezTo>
                  <a:cubicBezTo>
                    <a:pt x="1248" y="1502"/>
                    <a:pt x="1263" y="1487"/>
                    <a:pt x="1281" y="1487"/>
                  </a:cubicBezTo>
                  <a:moveTo>
                    <a:pt x="1413" y="1223"/>
                  </a:moveTo>
                  <a:lnTo>
                    <a:pt x="1413" y="1223"/>
                  </a:lnTo>
                  <a:cubicBezTo>
                    <a:pt x="1432" y="1223"/>
                    <a:pt x="1446" y="1238"/>
                    <a:pt x="1446" y="1256"/>
                  </a:cubicBezTo>
                  <a:cubicBezTo>
                    <a:pt x="1446" y="1278"/>
                    <a:pt x="1432" y="1293"/>
                    <a:pt x="1413" y="1293"/>
                  </a:cubicBezTo>
                  <a:cubicBezTo>
                    <a:pt x="1395" y="1293"/>
                    <a:pt x="1380" y="1278"/>
                    <a:pt x="1380" y="1256"/>
                  </a:cubicBezTo>
                  <a:cubicBezTo>
                    <a:pt x="1380" y="1238"/>
                    <a:pt x="1395" y="1223"/>
                    <a:pt x="1413" y="1223"/>
                  </a:cubicBezTo>
                  <a:moveTo>
                    <a:pt x="1612" y="1007"/>
                  </a:moveTo>
                  <a:lnTo>
                    <a:pt x="1612" y="1007"/>
                  </a:lnTo>
                  <a:cubicBezTo>
                    <a:pt x="1630" y="1007"/>
                    <a:pt x="1644" y="1022"/>
                    <a:pt x="1644" y="1040"/>
                  </a:cubicBezTo>
                  <a:cubicBezTo>
                    <a:pt x="1644" y="1058"/>
                    <a:pt x="1630" y="1077"/>
                    <a:pt x="1612" y="1077"/>
                  </a:cubicBezTo>
                  <a:cubicBezTo>
                    <a:pt x="1593" y="1077"/>
                    <a:pt x="1578" y="1058"/>
                    <a:pt x="1578" y="1040"/>
                  </a:cubicBezTo>
                  <a:cubicBezTo>
                    <a:pt x="1578" y="1022"/>
                    <a:pt x="1593" y="1007"/>
                    <a:pt x="1612" y="1007"/>
                  </a:cubicBezTo>
                  <a:moveTo>
                    <a:pt x="1938" y="699"/>
                  </a:moveTo>
                  <a:lnTo>
                    <a:pt x="1938" y="699"/>
                  </a:lnTo>
                  <a:cubicBezTo>
                    <a:pt x="1956" y="699"/>
                    <a:pt x="1974" y="714"/>
                    <a:pt x="1974" y="732"/>
                  </a:cubicBezTo>
                  <a:cubicBezTo>
                    <a:pt x="1974" y="750"/>
                    <a:pt x="1956" y="765"/>
                    <a:pt x="1938" y="765"/>
                  </a:cubicBezTo>
                  <a:cubicBezTo>
                    <a:pt x="1920" y="765"/>
                    <a:pt x="1905" y="750"/>
                    <a:pt x="1905" y="732"/>
                  </a:cubicBezTo>
                  <a:cubicBezTo>
                    <a:pt x="1905" y="714"/>
                    <a:pt x="1920" y="699"/>
                    <a:pt x="1938" y="699"/>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8" name="Google Shape;408;p34"/>
            <p:cNvSpPr/>
            <p:nvPr/>
          </p:nvSpPr>
          <p:spPr>
            <a:xfrm>
              <a:off x="1648184" y="2244638"/>
              <a:ext cx="59856" cy="71729"/>
            </a:xfrm>
            <a:custGeom>
              <a:avLst/>
              <a:gdLst/>
              <a:ahLst/>
              <a:cxnLst/>
              <a:rect l="l" t="t" r="r" b="b"/>
              <a:pathLst>
                <a:path w="242" h="290" extrusionOk="0">
                  <a:moveTo>
                    <a:pt x="89" y="22"/>
                  </a:moveTo>
                  <a:lnTo>
                    <a:pt x="89" y="22"/>
                  </a:lnTo>
                  <a:lnTo>
                    <a:pt x="89" y="22"/>
                  </a:lnTo>
                  <a:cubicBezTo>
                    <a:pt x="1" y="246"/>
                    <a:pt x="1" y="246"/>
                    <a:pt x="1" y="246"/>
                  </a:cubicBezTo>
                  <a:cubicBezTo>
                    <a:pt x="-3" y="264"/>
                    <a:pt x="4" y="282"/>
                    <a:pt x="23" y="290"/>
                  </a:cubicBezTo>
                  <a:cubicBezTo>
                    <a:pt x="41" y="293"/>
                    <a:pt x="56" y="282"/>
                    <a:pt x="63" y="268"/>
                  </a:cubicBezTo>
                  <a:cubicBezTo>
                    <a:pt x="74" y="235"/>
                    <a:pt x="74" y="235"/>
                    <a:pt x="74" y="235"/>
                  </a:cubicBezTo>
                  <a:cubicBezTo>
                    <a:pt x="169" y="235"/>
                    <a:pt x="169" y="235"/>
                    <a:pt x="169" y="235"/>
                  </a:cubicBezTo>
                  <a:cubicBezTo>
                    <a:pt x="180" y="268"/>
                    <a:pt x="180" y="268"/>
                    <a:pt x="180" y="268"/>
                  </a:cubicBezTo>
                  <a:cubicBezTo>
                    <a:pt x="188" y="286"/>
                    <a:pt x="206" y="293"/>
                    <a:pt x="221" y="286"/>
                  </a:cubicBezTo>
                  <a:cubicBezTo>
                    <a:pt x="239" y="282"/>
                    <a:pt x="247" y="264"/>
                    <a:pt x="239" y="246"/>
                  </a:cubicBezTo>
                  <a:cubicBezTo>
                    <a:pt x="155" y="22"/>
                    <a:pt x="155" y="22"/>
                    <a:pt x="155" y="22"/>
                  </a:cubicBezTo>
                  <a:cubicBezTo>
                    <a:pt x="144" y="-7"/>
                    <a:pt x="100" y="-7"/>
                    <a:pt x="89" y="22"/>
                  </a:cubicBezTo>
                  <a:moveTo>
                    <a:pt x="100" y="169"/>
                  </a:moveTo>
                  <a:lnTo>
                    <a:pt x="100" y="169"/>
                  </a:lnTo>
                  <a:cubicBezTo>
                    <a:pt x="122" y="110"/>
                    <a:pt x="122" y="110"/>
                    <a:pt x="122" y="110"/>
                  </a:cubicBezTo>
                  <a:cubicBezTo>
                    <a:pt x="144" y="169"/>
                    <a:pt x="144" y="169"/>
                    <a:pt x="144" y="169"/>
                  </a:cubicBezTo>
                  <a:lnTo>
                    <a:pt x="100" y="16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9" name="Google Shape;409;p34"/>
            <p:cNvSpPr/>
            <p:nvPr/>
          </p:nvSpPr>
          <p:spPr>
            <a:xfrm>
              <a:off x="1727333" y="2243649"/>
              <a:ext cx="15335" cy="72718"/>
            </a:xfrm>
            <a:custGeom>
              <a:avLst/>
              <a:gdLst/>
              <a:ahLst/>
              <a:cxnLst/>
              <a:rect l="l" t="t" r="r" b="b"/>
              <a:pathLst>
                <a:path w="62" h="294" extrusionOk="0">
                  <a:moveTo>
                    <a:pt x="62" y="261"/>
                  </a:moveTo>
                  <a:lnTo>
                    <a:pt x="62" y="261"/>
                  </a:lnTo>
                  <a:cubicBezTo>
                    <a:pt x="62" y="33"/>
                    <a:pt x="62" y="33"/>
                    <a:pt x="62" y="33"/>
                  </a:cubicBezTo>
                  <a:cubicBezTo>
                    <a:pt x="62" y="19"/>
                    <a:pt x="51" y="4"/>
                    <a:pt x="33" y="0"/>
                  </a:cubicBezTo>
                  <a:cubicBezTo>
                    <a:pt x="15" y="0"/>
                    <a:pt x="0" y="15"/>
                    <a:pt x="0" y="33"/>
                  </a:cubicBezTo>
                  <a:cubicBezTo>
                    <a:pt x="0" y="261"/>
                    <a:pt x="0" y="261"/>
                    <a:pt x="0" y="261"/>
                  </a:cubicBezTo>
                  <a:cubicBezTo>
                    <a:pt x="0" y="275"/>
                    <a:pt x="11" y="290"/>
                    <a:pt x="25" y="294"/>
                  </a:cubicBezTo>
                  <a:cubicBezTo>
                    <a:pt x="44" y="294"/>
                    <a:pt x="62" y="279"/>
                    <a:pt x="62" y="26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10" name="Google Shape;410;p34"/>
          <p:cNvGrpSpPr/>
          <p:nvPr/>
        </p:nvGrpSpPr>
        <p:grpSpPr>
          <a:xfrm>
            <a:off x="6195238" y="1555580"/>
            <a:ext cx="454092" cy="457199"/>
            <a:chOff x="2122831" y="2020795"/>
            <a:chExt cx="535738" cy="535738"/>
          </a:xfrm>
        </p:grpSpPr>
        <p:sp>
          <p:nvSpPr>
            <p:cNvPr id="411" name="Google Shape;411;p34"/>
            <p:cNvSpPr/>
            <p:nvPr/>
          </p:nvSpPr>
          <p:spPr>
            <a:xfrm>
              <a:off x="2122831" y="2020795"/>
              <a:ext cx="535738" cy="535738"/>
            </a:xfrm>
            <a:custGeom>
              <a:avLst/>
              <a:gdLst/>
              <a:ahLst/>
              <a:cxnLst/>
              <a:rect l="l" t="t" r="r" b="b"/>
              <a:pathLst>
                <a:path w="2166" h="2166" extrusionOk="0">
                  <a:moveTo>
                    <a:pt x="2078" y="392"/>
                  </a:moveTo>
                  <a:lnTo>
                    <a:pt x="2078" y="392"/>
                  </a:lnTo>
                  <a:cubicBezTo>
                    <a:pt x="1048" y="392"/>
                    <a:pt x="1048" y="392"/>
                    <a:pt x="1048" y="392"/>
                  </a:cubicBezTo>
                  <a:cubicBezTo>
                    <a:pt x="1048" y="315"/>
                    <a:pt x="1048" y="315"/>
                    <a:pt x="1048" y="315"/>
                  </a:cubicBezTo>
                  <a:cubicBezTo>
                    <a:pt x="1048" y="304"/>
                    <a:pt x="1044" y="293"/>
                    <a:pt x="1033" y="289"/>
                  </a:cubicBezTo>
                  <a:cubicBezTo>
                    <a:pt x="538" y="3"/>
                    <a:pt x="538" y="3"/>
                    <a:pt x="538" y="3"/>
                  </a:cubicBezTo>
                  <a:cubicBezTo>
                    <a:pt x="531" y="-1"/>
                    <a:pt x="520" y="-1"/>
                    <a:pt x="509" y="3"/>
                  </a:cubicBezTo>
                  <a:cubicBezTo>
                    <a:pt x="264" y="146"/>
                    <a:pt x="264" y="146"/>
                    <a:pt x="264" y="146"/>
                  </a:cubicBezTo>
                  <a:cubicBezTo>
                    <a:pt x="249" y="154"/>
                    <a:pt x="241" y="172"/>
                    <a:pt x="249" y="186"/>
                  </a:cubicBezTo>
                  <a:cubicBezTo>
                    <a:pt x="256" y="205"/>
                    <a:pt x="278" y="212"/>
                    <a:pt x="293" y="201"/>
                  </a:cubicBezTo>
                  <a:cubicBezTo>
                    <a:pt x="524" y="69"/>
                    <a:pt x="524" y="69"/>
                    <a:pt x="524" y="69"/>
                  </a:cubicBezTo>
                  <a:cubicBezTo>
                    <a:pt x="953" y="315"/>
                    <a:pt x="953" y="315"/>
                    <a:pt x="953" y="315"/>
                  </a:cubicBezTo>
                  <a:cubicBezTo>
                    <a:pt x="524" y="564"/>
                    <a:pt x="524" y="564"/>
                    <a:pt x="524" y="564"/>
                  </a:cubicBezTo>
                  <a:cubicBezTo>
                    <a:pt x="95" y="315"/>
                    <a:pt x="95" y="315"/>
                    <a:pt x="95" y="315"/>
                  </a:cubicBezTo>
                  <a:cubicBezTo>
                    <a:pt x="172" y="271"/>
                    <a:pt x="172" y="271"/>
                    <a:pt x="172" y="271"/>
                  </a:cubicBezTo>
                  <a:cubicBezTo>
                    <a:pt x="186" y="263"/>
                    <a:pt x="194" y="245"/>
                    <a:pt x="186" y="230"/>
                  </a:cubicBezTo>
                  <a:cubicBezTo>
                    <a:pt x="179" y="212"/>
                    <a:pt x="157" y="205"/>
                    <a:pt x="142" y="216"/>
                  </a:cubicBezTo>
                  <a:cubicBezTo>
                    <a:pt x="14" y="289"/>
                    <a:pt x="14" y="289"/>
                    <a:pt x="14" y="289"/>
                  </a:cubicBezTo>
                  <a:cubicBezTo>
                    <a:pt x="7" y="293"/>
                    <a:pt x="0" y="304"/>
                    <a:pt x="0" y="315"/>
                  </a:cubicBezTo>
                  <a:cubicBezTo>
                    <a:pt x="0" y="887"/>
                    <a:pt x="0" y="887"/>
                    <a:pt x="0" y="887"/>
                  </a:cubicBezTo>
                  <a:cubicBezTo>
                    <a:pt x="0" y="898"/>
                    <a:pt x="7" y="909"/>
                    <a:pt x="14" y="912"/>
                  </a:cubicBezTo>
                  <a:cubicBezTo>
                    <a:pt x="509" y="1198"/>
                    <a:pt x="509" y="1198"/>
                    <a:pt x="509" y="1198"/>
                  </a:cubicBezTo>
                  <a:cubicBezTo>
                    <a:pt x="520" y="1206"/>
                    <a:pt x="531" y="1206"/>
                    <a:pt x="542" y="1198"/>
                  </a:cubicBezTo>
                  <a:cubicBezTo>
                    <a:pt x="593" y="1169"/>
                    <a:pt x="593" y="1169"/>
                    <a:pt x="593" y="1169"/>
                  </a:cubicBezTo>
                  <a:cubicBezTo>
                    <a:pt x="593" y="1686"/>
                    <a:pt x="593" y="1686"/>
                    <a:pt x="593" y="1686"/>
                  </a:cubicBezTo>
                  <a:cubicBezTo>
                    <a:pt x="593" y="1734"/>
                    <a:pt x="630" y="1770"/>
                    <a:pt x="678" y="1770"/>
                  </a:cubicBezTo>
                  <a:cubicBezTo>
                    <a:pt x="1121" y="1770"/>
                    <a:pt x="1121" y="1770"/>
                    <a:pt x="1121" y="1770"/>
                  </a:cubicBezTo>
                  <a:cubicBezTo>
                    <a:pt x="1088" y="1972"/>
                    <a:pt x="1088" y="1972"/>
                    <a:pt x="1088" y="1972"/>
                  </a:cubicBezTo>
                  <a:cubicBezTo>
                    <a:pt x="1022" y="1972"/>
                    <a:pt x="1022" y="1972"/>
                    <a:pt x="1022" y="1972"/>
                  </a:cubicBezTo>
                  <a:cubicBezTo>
                    <a:pt x="986" y="1972"/>
                    <a:pt x="960" y="1997"/>
                    <a:pt x="960" y="2031"/>
                  </a:cubicBezTo>
                  <a:cubicBezTo>
                    <a:pt x="960" y="2133"/>
                    <a:pt x="960" y="2133"/>
                    <a:pt x="960" y="2133"/>
                  </a:cubicBezTo>
                  <a:cubicBezTo>
                    <a:pt x="960" y="2152"/>
                    <a:pt x="975" y="2166"/>
                    <a:pt x="993" y="2166"/>
                  </a:cubicBezTo>
                  <a:cubicBezTo>
                    <a:pt x="1440" y="2166"/>
                    <a:pt x="1440" y="2166"/>
                    <a:pt x="1440" y="2166"/>
                  </a:cubicBezTo>
                  <a:cubicBezTo>
                    <a:pt x="1448" y="2166"/>
                    <a:pt x="1451" y="2163"/>
                    <a:pt x="1455" y="2159"/>
                  </a:cubicBezTo>
                  <a:cubicBezTo>
                    <a:pt x="1477" y="2133"/>
                    <a:pt x="1459" y="2100"/>
                    <a:pt x="1433" y="2100"/>
                  </a:cubicBezTo>
                  <a:cubicBezTo>
                    <a:pt x="1022" y="2100"/>
                    <a:pt x="1022" y="2100"/>
                    <a:pt x="1022" y="2100"/>
                  </a:cubicBezTo>
                  <a:cubicBezTo>
                    <a:pt x="1022" y="2034"/>
                    <a:pt x="1022" y="2034"/>
                    <a:pt x="1022" y="2034"/>
                  </a:cubicBezTo>
                  <a:cubicBezTo>
                    <a:pt x="1642" y="2034"/>
                    <a:pt x="1642" y="2034"/>
                    <a:pt x="1642" y="2034"/>
                  </a:cubicBezTo>
                  <a:cubicBezTo>
                    <a:pt x="1642" y="2038"/>
                    <a:pt x="1642" y="2038"/>
                    <a:pt x="1642" y="2038"/>
                  </a:cubicBezTo>
                  <a:cubicBezTo>
                    <a:pt x="1642" y="2034"/>
                    <a:pt x="1642" y="2034"/>
                    <a:pt x="1642" y="2034"/>
                  </a:cubicBezTo>
                  <a:cubicBezTo>
                    <a:pt x="1730" y="2034"/>
                    <a:pt x="1730" y="2034"/>
                    <a:pt x="1730" y="2034"/>
                  </a:cubicBezTo>
                  <a:cubicBezTo>
                    <a:pt x="1730" y="2100"/>
                    <a:pt x="1730" y="2100"/>
                    <a:pt x="1730" y="2100"/>
                  </a:cubicBezTo>
                  <a:cubicBezTo>
                    <a:pt x="1572" y="2100"/>
                    <a:pt x="1572" y="2100"/>
                    <a:pt x="1572" y="2100"/>
                  </a:cubicBezTo>
                  <a:cubicBezTo>
                    <a:pt x="1554" y="2104"/>
                    <a:pt x="1539" y="2119"/>
                    <a:pt x="1539" y="2137"/>
                  </a:cubicBezTo>
                  <a:cubicBezTo>
                    <a:pt x="1539" y="2152"/>
                    <a:pt x="1554" y="2166"/>
                    <a:pt x="1572" y="2166"/>
                  </a:cubicBezTo>
                  <a:cubicBezTo>
                    <a:pt x="1734" y="2166"/>
                    <a:pt x="1734" y="2166"/>
                    <a:pt x="1734" y="2166"/>
                  </a:cubicBezTo>
                  <a:cubicBezTo>
                    <a:pt x="1767" y="2166"/>
                    <a:pt x="1796" y="2104"/>
                    <a:pt x="1796" y="2104"/>
                  </a:cubicBezTo>
                  <a:cubicBezTo>
                    <a:pt x="1796" y="2031"/>
                    <a:pt x="1796" y="2031"/>
                    <a:pt x="1796" y="2031"/>
                  </a:cubicBezTo>
                  <a:cubicBezTo>
                    <a:pt x="1796" y="1997"/>
                    <a:pt x="1770" y="1972"/>
                    <a:pt x="1737" y="1972"/>
                  </a:cubicBezTo>
                  <a:cubicBezTo>
                    <a:pt x="1671" y="1972"/>
                    <a:pt x="1671" y="1972"/>
                    <a:pt x="1671" y="1972"/>
                  </a:cubicBezTo>
                  <a:cubicBezTo>
                    <a:pt x="1638" y="1770"/>
                    <a:pt x="1638" y="1770"/>
                    <a:pt x="1638" y="1770"/>
                  </a:cubicBezTo>
                  <a:cubicBezTo>
                    <a:pt x="2078" y="1770"/>
                    <a:pt x="2078" y="1770"/>
                    <a:pt x="2078" y="1770"/>
                  </a:cubicBezTo>
                  <a:cubicBezTo>
                    <a:pt x="2126" y="1770"/>
                    <a:pt x="2166" y="1734"/>
                    <a:pt x="2166" y="1686"/>
                  </a:cubicBezTo>
                  <a:cubicBezTo>
                    <a:pt x="2166" y="480"/>
                    <a:pt x="2166" y="480"/>
                    <a:pt x="2166" y="480"/>
                  </a:cubicBezTo>
                  <a:cubicBezTo>
                    <a:pt x="2166" y="432"/>
                    <a:pt x="2126" y="392"/>
                    <a:pt x="2078" y="392"/>
                  </a:cubicBezTo>
                  <a:moveTo>
                    <a:pt x="557" y="1114"/>
                  </a:moveTo>
                  <a:lnTo>
                    <a:pt x="557" y="1114"/>
                  </a:lnTo>
                  <a:cubicBezTo>
                    <a:pt x="557" y="619"/>
                    <a:pt x="557" y="619"/>
                    <a:pt x="557" y="619"/>
                  </a:cubicBezTo>
                  <a:cubicBezTo>
                    <a:pt x="986" y="374"/>
                    <a:pt x="986" y="374"/>
                    <a:pt x="986" y="374"/>
                  </a:cubicBezTo>
                  <a:cubicBezTo>
                    <a:pt x="986" y="868"/>
                    <a:pt x="986" y="868"/>
                    <a:pt x="986" y="868"/>
                  </a:cubicBezTo>
                  <a:lnTo>
                    <a:pt x="557" y="1114"/>
                  </a:lnTo>
                  <a:moveTo>
                    <a:pt x="62" y="374"/>
                  </a:moveTo>
                  <a:lnTo>
                    <a:pt x="62" y="374"/>
                  </a:lnTo>
                  <a:cubicBezTo>
                    <a:pt x="491" y="619"/>
                    <a:pt x="491" y="619"/>
                    <a:pt x="491" y="619"/>
                  </a:cubicBezTo>
                  <a:cubicBezTo>
                    <a:pt x="491" y="1114"/>
                    <a:pt x="491" y="1114"/>
                    <a:pt x="491" y="1114"/>
                  </a:cubicBezTo>
                  <a:cubicBezTo>
                    <a:pt x="62" y="868"/>
                    <a:pt x="62" y="868"/>
                    <a:pt x="62" y="868"/>
                  </a:cubicBezTo>
                  <a:lnTo>
                    <a:pt x="62" y="374"/>
                  </a:lnTo>
                  <a:moveTo>
                    <a:pt x="1602" y="1972"/>
                  </a:moveTo>
                  <a:lnTo>
                    <a:pt x="1602" y="1972"/>
                  </a:lnTo>
                  <a:cubicBezTo>
                    <a:pt x="1154" y="1972"/>
                    <a:pt x="1154" y="1972"/>
                    <a:pt x="1154" y="1972"/>
                  </a:cubicBezTo>
                  <a:cubicBezTo>
                    <a:pt x="1187" y="1770"/>
                    <a:pt x="1187" y="1770"/>
                    <a:pt x="1187" y="1770"/>
                  </a:cubicBezTo>
                  <a:cubicBezTo>
                    <a:pt x="1569" y="1770"/>
                    <a:pt x="1569" y="1770"/>
                    <a:pt x="1569" y="1770"/>
                  </a:cubicBezTo>
                  <a:lnTo>
                    <a:pt x="1602" y="1972"/>
                  </a:lnTo>
                  <a:moveTo>
                    <a:pt x="2104" y="1686"/>
                  </a:moveTo>
                  <a:lnTo>
                    <a:pt x="2104" y="1686"/>
                  </a:lnTo>
                  <a:cubicBezTo>
                    <a:pt x="2104" y="1697"/>
                    <a:pt x="2093" y="1708"/>
                    <a:pt x="2078" y="1708"/>
                  </a:cubicBezTo>
                  <a:cubicBezTo>
                    <a:pt x="678" y="1708"/>
                    <a:pt x="678" y="1708"/>
                    <a:pt x="678" y="1708"/>
                  </a:cubicBezTo>
                  <a:cubicBezTo>
                    <a:pt x="667" y="1708"/>
                    <a:pt x="656" y="1697"/>
                    <a:pt x="656" y="1686"/>
                  </a:cubicBezTo>
                  <a:cubicBezTo>
                    <a:pt x="656" y="1136"/>
                    <a:pt x="656" y="1136"/>
                    <a:pt x="656" y="1136"/>
                  </a:cubicBezTo>
                  <a:cubicBezTo>
                    <a:pt x="722" y="1096"/>
                    <a:pt x="722" y="1096"/>
                    <a:pt x="722" y="1096"/>
                  </a:cubicBezTo>
                  <a:cubicBezTo>
                    <a:pt x="722" y="1609"/>
                    <a:pt x="722" y="1609"/>
                    <a:pt x="722" y="1609"/>
                  </a:cubicBezTo>
                  <a:cubicBezTo>
                    <a:pt x="722" y="1627"/>
                    <a:pt x="736" y="1642"/>
                    <a:pt x="755" y="1642"/>
                  </a:cubicBezTo>
                  <a:cubicBezTo>
                    <a:pt x="2001" y="1642"/>
                    <a:pt x="2001" y="1642"/>
                    <a:pt x="2001" y="1642"/>
                  </a:cubicBezTo>
                  <a:cubicBezTo>
                    <a:pt x="2020" y="1642"/>
                    <a:pt x="2034" y="1627"/>
                    <a:pt x="2034" y="1609"/>
                  </a:cubicBezTo>
                  <a:cubicBezTo>
                    <a:pt x="2034" y="806"/>
                    <a:pt x="2034" y="806"/>
                    <a:pt x="2034" y="806"/>
                  </a:cubicBezTo>
                  <a:cubicBezTo>
                    <a:pt x="2034" y="788"/>
                    <a:pt x="2023" y="773"/>
                    <a:pt x="2005" y="773"/>
                  </a:cubicBezTo>
                  <a:cubicBezTo>
                    <a:pt x="1987" y="769"/>
                    <a:pt x="1972" y="784"/>
                    <a:pt x="1972" y="802"/>
                  </a:cubicBezTo>
                  <a:cubicBezTo>
                    <a:pt x="1972" y="1576"/>
                    <a:pt x="1972" y="1576"/>
                    <a:pt x="1972" y="1576"/>
                  </a:cubicBezTo>
                  <a:cubicBezTo>
                    <a:pt x="788" y="1576"/>
                    <a:pt x="788" y="1576"/>
                    <a:pt x="788" y="1576"/>
                  </a:cubicBezTo>
                  <a:cubicBezTo>
                    <a:pt x="788" y="1059"/>
                    <a:pt x="788" y="1059"/>
                    <a:pt x="788" y="1059"/>
                  </a:cubicBezTo>
                  <a:cubicBezTo>
                    <a:pt x="1033" y="916"/>
                    <a:pt x="1033" y="916"/>
                    <a:pt x="1033" y="916"/>
                  </a:cubicBezTo>
                  <a:cubicBezTo>
                    <a:pt x="1044" y="909"/>
                    <a:pt x="1048" y="898"/>
                    <a:pt x="1048" y="887"/>
                  </a:cubicBezTo>
                  <a:cubicBezTo>
                    <a:pt x="1048" y="594"/>
                    <a:pt x="1048" y="594"/>
                    <a:pt x="1048" y="594"/>
                  </a:cubicBezTo>
                  <a:cubicBezTo>
                    <a:pt x="1972" y="594"/>
                    <a:pt x="1972" y="594"/>
                    <a:pt x="1972" y="594"/>
                  </a:cubicBezTo>
                  <a:cubicBezTo>
                    <a:pt x="1972" y="667"/>
                    <a:pt x="1972" y="667"/>
                    <a:pt x="1972" y="667"/>
                  </a:cubicBezTo>
                  <a:cubicBezTo>
                    <a:pt x="1972" y="681"/>
                    <a:pt x="1983" y="696"/>
                    <a:pt x="1998" y="700"/>
                  </a:cubicBezTo>
                  <a:cubicBezTo>
                    <a:pt x="2020" y="700"/>
                    <a:pt x="2034" y="685"/>
                    <a:pt x="2034" y="667"/>
                  </a:cubicBezTo>
                  <a:cubicBezTo>
                    <a:pt x="2034" y="560"/>
                    <a:pt x="2034" y="560"/>
                    <a:pt x="2034" y="560"/>
                  </a:cubicBezTo>
                  <a:cubicBezTo>
                    <a:pt x="2034" y="542"/>
                    <a:pt x="2020" y="527"/>
                    <a:pt x="2001" y="527"/>
                  </a:cubicBezTo>
                  <a:cubicBezTo>
                    <a:pt x="1048" y="527"/>
                    <a:pt x="1048" y="527"/>
                    <a:pt x="1048" y="527"/>
                  </a:cubicBezTo>
                  <a:cubicBezTo>
                    <a:pt x="1048" y="458"/>
                    <a:pt x="1048" y="458"/>
                    <a:pt x="1048" y="458"/>
                  </a:cubicBezTo>
                  <a:cubicBezTo>
                    <a:pt x="2078" y="458"/>
                    <a:pt x="2078" y="458"/>
                    <a:pt x="2078" y="458"/>
                  </a:cubicBezTo>
                  <a:cubicBezTo>
                    <a:pt x="2093" y="458"/>
                    <a:pt x="2104" y="465"/>
                    <a:pt x="2104" y="480"/>
                  </a:cubicBezTo>
                  <a:lnTo>
                    <a:pt x="2104" y="1686"/>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2" name="Google Shape;412;p34"/>
            <p:cNvSpPr/>
            <p:nvPr/>
          </p:nvSpPr>
          <p:spPr>
            <a:xfrm>
              <a:off x="2403811" y="2185771"/>
              <a:ext cx="180558" cy="205540"/>
            </a:xfrm>
            <a:custGeom>
              <a:avLst/>
              <a:gdLst/>
              <a:ahLst/>
              <a:cxnLst/>
              <a:rect l="l" t="t" r="r" b="b"/>
              <a:pathLst>
                <a:path w="730" h="831" extrusionOk="0">
                  <a:moveTo>
                    <a:pt x="715" y="198"/>
                  </a:moveTo>
                  <a:lnTo>
                    <a:pt x="715" y="198"/>
                  </a:lnTo>
                  <a:cubicBezTo>
                    <a:pt x="381" y="7"/>
                    <a:pt x="381" y="7"/>
                    <a:pt x="381" y="7"/>
                  </a:cubicBezTo>
                  <a:cubicBezTo>
                    <a:pt x="378" y="3"/>
                    <a:pt x="374" y="0"/>
                    <a:pt x="367" y="0"/>
                  </a:cubicBezTo>
                  <a:lnTo>
                    <a:pt x="367" y="0"/>
                  </a:lnTo>
                  <a:lnTo>
                    <a:pt x="367" y="0"/>
                  </a:lnTo>
                  <a:lnTo>
                    <a:pt x="367" y="0"/>
                  </a:lnTo>
                  <a:lnTo>
                    <a:pt x="367" y="0"/>
                  </a:lnTo>
                  <a:lnTo>
                    <a:pt x="363" y="0"/>
                  </a:lnTo>
                  <a:lnTo>
                    <a:pt x="363" y="0"/>
                  </a:lnTo>
                  <a:lnTo>
                    <a:pt x="363" y="0"/>
                  </a:lnTo>
                  <a:lnTo>
                    <a:pt x="363" y="0"/>
                  </a:lnTo>
                  <a:cubicBezTo>
                    <a:pt x="359" y="0"/>
                    <a:pt x="352" y="3"/>
                    <a:pt x="348" y="7"/>
                  </a:cubicBezTo>
                  <a:cubicBezTo>
                    <a:pt x="18" y="198"/>
                    <a:pt x="18" y="198"/>
                    <a:pt x="18" y="198"/>
                  </a:cubicBezTo>
                  <a:cubicBezTo>
                    <a:pt x="7" y="201"/>
                    <a:pt x="0" y="212"/>
                    <a:pt x="0" y="223"/>
                  </a:cubicBezTo>
                  <a:cubicBezTo>
                    <a:pt x="0" y="608"/>
                    <a:pt x="0" y="608"/>
                    <a:pt x="0" y="608"/>
                  </a:cubicBezTo>
                  <a:cubicBezTo>
                    <a:pt x="0" y="619"/>
                    <a:pt x="7" y="630"/>
                    <a:pt x="18" y="634"/>
                  </a:cubicBezTo>
                  <a:cubicBezTo>
                    <a:pt x="348" y="828"/>
                    <a:pt x="348" y="828"/>
                    <a:pt x="348" y="828"/>
                  </a:cubicBezTo>
                  <a:cubicBezTo>
                    <a:pt x="359" y="832"/>
                    <a:pt x="370" y="832"/>
                    <a:pt x="381" y="828"/>
                  </a:cubicBezTo>
                  <a:cubicBezTo>
                    <a:pt x="715" y="634"/>
                    <a:pt x="715" y="634"/>
                    <a:pt x="715" y="634"/>
                  </a:cubicBezTo>
                  <a:cubicBezTo>
                    <a:pt x="722" y="630"/>
                    <a:pt x="730" y="619"/>
                    <a:pt x="730" y="608"/>
                  </a:cubicBezTo>
                  <a:cubicBezTo>
                    <a:pt x="730" y="223"/>
                    <a:pt x="730" y="223"/>
                    <a:pt x="730" y="223"/>
                  </a:cubicBezTo>
                  <a:cubicBezTo>
                    <a:pt x="730" y="212"/>
                    <a:pt x="722" y="201"/>
                    <a:pt x="715" y="198"/>
                  </a:cubicBezTo>
                  <a:moveTo>
                    <a:pt x="367" y="381"/>
                  </a:moveTo>
                  <a:lnTo>
                    <a:pt x="367" y="381"/>
                  </a:lnTo>
                  <a:cubicBezTo>
                    <a:pt x="99" y="223"/>
                    <a:pt x="99" y="223"/>
                    <a:pt x="99" y="223"/>
                  </a:cubicBezTo>
                  <a:cubicBezTo>
                    <a:pt x="367" y="69"/>
                    <a:pt x="367" y="69"/>
                    <a:pt x="367" y="69"/>
                  </a:cubicBezTo>
                  <a:cubicBezTo>
                    <a:pt x="634" y="223"/>
                    <a:pt x="634" y="223"/>
                    <a:pt x="634" y="223"/>
                  </a:cubicBezTo>
                  <a:lnTo>
                    <a:pt x="367" y="381"/>
                  </a:lnTo>
                  <a:moveTo>
                    <a:pt x="66" y="282"/>
                  </a:moveTo>
                  <a:lnTo>
                    <a:pt x="66" y="282"/>
                  </a:lnTo>
                  <a:cubicBezTo>
                    <a:pt x="330" y="436"/>
                    <a:pt x="330" y="436"/>
                    <a:pt x="330" y="436"/>
                  </a:cubicBezTo>
                  <a:cubicBezTo>
                    <a:pt x="330" y="744"/>
                    <a:pt x="330" y="744"/>
                    <a:pt x="330" y="744"/>
                  </a:cubicBezTo>
                  <a:cubicBezTo>
                    <a:pt x="66" y="590"/>
                    <a:pt x="66" y="590"/>
                    <a:pt x="66" y="590"/>
                  </a:cubicBezTo>
                  <a:lnTo>
                    <a:pt x="66" y="282"/>
                  </a:lnTo>
                  <a:moveTo>
                    <a:pt x="400" y="744"/>
                  </a:moveTo>
                  <a:lnTo>
                    <a:pt x="400" y="744"/>
                  </a:lnTo>
                  <a:cubicBezTo>
                    <a:pt x="400" y="436"/>
                    <a:pt x="400" y="436"/>
                    <a:pt x="400" y="436"/>
                  </a:cubicBezTo>
                  <a:cubicBezTo>
                    <a:pt x="667" y="282"/>
                    <a:pt x="667" y="282"/>
                    <a:pt x="667" y="282"/>
                  </a:cubicBezTo>
                  <a:cubicBezTo>
                    <a:pt x="667" y="590"/>
                    <a:pt x="667" y="590"/>
                    <a:pt x="667" y="590"/>
                  </a:cubicBezTo>
                  <a:lnTo>
                    <a:pt x="400" y="74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3" name="Google Shape;413;p34"/>
            <p:cNvSpPr/>
            <p:nvPr/>
          </p:nvSpPr>
          <p:spPr>
            <a:xfrm>
              <a:off x="2540838" y="2309936"/>
              <a:ext cx="16324" cy="15335"/>
            </a:xfrm>
            <a:custGeom>
              <a:avLst/>
              <a:gdLst/>
              <a:ahLst/>
              <a:cxnLst/>
              <a:rect l="l" t="t" r="r" b="b"/>
              <a:pathLst>
                <a:path w="66" h="62" extrusionOk="0">
                  <a:moveTo>
                    <a:pt x="66" y="33"/>
                  </a:moveTo>
                  <a:lnTo>
                    <a:pt x="66" y="33"/>
                  </a:lnTo>
                  <a:cubicBezTo>
                    <a:pt x="66" y="11"/>
                    <a:pt x="47" y="0"/>
                    <a:pt x="33" y="0"/>
                  </a:cubicBezTo>
                  <a:cubicBezTo>
                    <a:pt x="18" y="0"/>
                    <a:pt x="0" y="7"/>
                    <a:pt x="0" y="29"/>
                  </a:cubicBezTo>
                  <a:cubicBezTo>
                    <a:pt x="0" y="51"/>
                    <a:pt x="18" y="62"/>
                    <a:pt x="33" y="62"/>
                  </a:cubicBezTo>
                  <a:cubicBezTo>
                    <a:pt x="47" y="62"/>
                    <a:pt x="66" y="51"/>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4" name="Google Shape;414;p34"/>
            <p:cNvSpPr/>
            <p:nvPr/>
          </p:nvSpPr>
          <p:spPr>
            <a:xfrm>
              <a:off x="2513630" y="2293612"/>
              <a:ext cx="16324" cy="16324"/>
            </a:xfrm>
            <a:custGeom>
              <a:avLst/>
              <a:gdLst/>
              <a:ahLst/>
              <a:cxnLst/>
              <a:rect l="l" t="t" r="r" b="b"/>
              <a:pathLst>
                <a:path w="66" h="66" extrusionOk="0">
                  <a:moveTo>
                    <a:pt x="66" y="33"/>
                  </a:moveTo>
                  <a:lnTo>
                    <a:pt x="66" y="33"/>
                  </a:lnTo>
                  <a:cubicBezTo>
                    <a:pt x="66" y="15"/>
                    <a:pt x="47" y="0"/>
                    <a:pt x="33" y="0"/>
                  </a:cubicBezTo>
                  <a:cubicBezTo>
                    <a:pt x="18" y="0"/>
                    <a:pt x="0" y="11"/>
                    <a:pt x="0" y="33"/>
                  </a:cubicBezTo>
                  <a:cubicBezTo>
                    <a:pt x="0" y="55"/>
                    <a:pt x="18" y="66"/>
                    <a:pt x="33" y="66"/>
                  </a:cubicBezTo>
                  <a:cubicBezTo>
                    <a:pt x="47" y="66"/>
                    <a:pt x="66" y="55"/>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5" name="Google Shape;415;p34"/>
            <p:cNvSpPr/>
            <p:nvPr/>
          </p:nvSpPr>
          <p:spPr>
            <a:xfrm>
              <a:off x="2431018" y="2309936"/>
              <a:ext cx="17314" cy="15335"/>
            </a:xfrm>
            <a:custGeom>
              <a:avLst/>
              <a:gdLst/>
              <a:ahLst/>
              <a:cxnLst/>
              <a:rect l="l" t="t" r="r" b="b"/>
              <a:pathLst>
                <a:path w="70" h="62" extrusionOk="0">
                  <a:moveTo>
                    <a:pt x="37" y="0"/>
                  </a:moveTo>
                  <a:lnTo>
                    <a:pt x="37" y="0"/>
                  </a:lnTo>
                  <a:cubicBezTo>
                    <a:pt x="22" y="0"/>
                    <a:pt x="0" y="11"/>
                    <a:pt x="0" y="33"/>
                  </a:cubicBezTo>
                  <a:cubicBezTo>
                    <a:pt x="0" y="55"/>
                    <a:pt x="22" y="62"/>
                    <a:pt x="33" y="62"/>
                  </a:cubicBezTo>
                  <a:cubicBezTo>
                    <a:pt x="48" y="62"/>
                    <a:pt x="70" y="51"/>
                    <a:pt x="70" y="29"/>
                  </a:cubicBezTo>
                  <a:cubicBezTo>
                    <a:pt x="70" y="7"/>
                    <a:pt x="48" y="0"/>
                    <a:pt x="37"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6" name="Google Shape;416;p34"/>
            <p:cNvSpPr/>
            <p:nvPr/>
          </p:nvSpPr>
          <p:spPr>
            <a:xfrm>
              <a:off x="2459215" y="2293612"/>
              <a:ext cx="16324" cy="16324"/>
            </a:xfrm>
            <a:custGeom>
              <a:avLst/>
              <a:gdLst/>
              <a:ahLst/>
              <a:cxnLst/>
              <a:rect l="l" t="t" r="r" b="b"/>
              <a:pathLst>
                <a:path w="66" h="66" extrusionOk="0">
                  <a:moveTo>
                    <a:pt x="66" y="33"/>
                  </a:moveTo>
                  <a:lnTo>
                    <a:pt x="66" y="33"/>
                  </a:lnTo>
                  <a:cubicBezTo>
                    <a:pt x="66" y="11"/>
                    <a:pt x="44" y="0"/>
                    <a:pt x="33" y="0"/>
                  </a:cubicBezTo>
                  <a:cubicBezTo>
                    <a:pt x="18" y="0"/>
                    <a:pt x="0" y="15"/>
                    <a:pt x="0" y="33"/>
                  </a:cubicBezTo>
                  <a:cubicBezTo>
                    <a:pt x="0" y="55"/>
                    <a:pt x="18" y="66"/>
                    <a:pt x="29" y="66"/>
                  </a:cubicBezTo>
                  <a:cubicBezTo>
                    <a:pt x="44" y="66"/>
                    <a:pt x="66" y="55"/>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7" name="Google Shape;417;p34"/>
            <p:cNvSpPr/>
            <p:nvPr/>
          </p:nvSpPr>
          <p:spPr>
            <a:xfrm>
              <a:off x="2486423" y="2217431"/>
              <a:ext cx="15582" cy="16324"/>
            </a:xfrm>
            <a:custGeom>
              <a:avLst/>
              <a:gdLst/>
              <a:ahLst/>
              <a:cxnLst/>
              <a:rect l="l" t="t" r="r" b="b"/>
              <a:pathLst>
                <a:path w="63" h="66" extrusionOk="0">
                  <a:moveTo>
                    <a:pt x="33" y="0"/>
                  </a:moveTo>
                  <a:lnTo>
                    <a:pt x="33" y="0"/>
                  </a:lnTo>
                  <a:cubicBezTo>
                    <a:pt x="-11" y="0"/>
                    <a:pt x="-11" y="66"/>
                    <a:pt x="33" y="66"/>
                  </a:cubicBezTo>
                  <a:cubicBezTo>
                    <a:pt x="73" y="66"/>
                    <a:pt x="73"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8" name="Google Shape;418;p34"/>
            <p:cNvSpPr/>
            <p:nvPr/>
          </p:nvSpPr>
          <p:spPr>
            <a:xfrm>
              <a:off x="2486423" y="2249090"/>
              <a:ext cx="15582" cy="16324"/>
            </a:xfrm>
            <a:custGeom>
              <a:avLst/>
              <a:gdLst/>
              <a:ahLst/>
              <a:cxnLst/>
              <a:rect l="l" t="t" r="r" b="b"/>
              <a:pathLst>
                <a:path w="63" h="66" extrusionOk="0">
                  <a:moveTo>
                    <a:pt x="33" y="0"/>
                  </a:moveTo>
                  <a:lnTo>
                    <a:pt x="33" y="0"/>
                  </a:lnTo>
                  <a:cubicBezTo>
                    <a:pt x="-11" y="0"/>
                    <a:pt x="-11" y="66"/>
                    <a:pt x="33" y="66"/>
                  </a:cubicBezTo>
                  <a:cubicBezTo>
                    <a:pt x="73" y="66"/>
                    <a:pt x="73"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9" name="Google Shape;419;p34"/>
            <p:cNvSpPr/>
            <p:nvPr/>
          </p:nvSpPr>
          <p:spPr>
            <a:xfrm>
              <a:off x="2333813" y="2297322"/>
              <a:ext cx="48231" cy="15335"/>
            </a:xfrm>
            <a:custGeom>
              <a:avLst/>
              <a:gdLst/>
              <a:ahLst/>
              <a:cxnLst/>
              <a:rect l="l" t="t" r="r" b="b"/>
              <a:pathLst>
                <a:path w="195" h="62" extrusionOk="0">
                  <a:moveTo>
                    <a:pt x="162" y="0"/>
                  </a:moveTo>
                  <a:lnTo>
                    <a:pt x="162" y="0"/>
                  </a:lnTo>
                  <a:cubicBezTo>
                    <a:pt x="34" y="0"/>
                    <a:pt x="34" y="0"/>
                    <a:pt x="34" y="0"/>
                  </a:cubicBezTo>
                  <a:cubicBezTo>
                    <a:pt x="19" y="0"/>
                    <a:pt x="4" y="11"/>
                    <a:pt x="1" y="25"/>
                  </a:cubicBezTo>
                  <a:cubicBezTo>
                    <a:pt x="-3" y="44"/>
                    <a:pt x="12" y="62"/>
                    <a:pt x="34" y="62"/>
                  </a:cubicBezTo>
                  <a:cubicBezTo>
                    <a:pt x="162" y="62"/>
                    <a:pt x="162" y="62"/>
                    <a:pt x="162" y="62"/>
                  </a:cubicBezTo>
                  <a:cubicBezTo>
                    <a:pt x="180" y="62"/>
                    <a:pt x="195" y="51"/>
                    <a:pt x="195" y="33"/>
                  </a:cubicBezTo>
                  <a:cubicBezTo>
                    <a:pt x="199" y="14"/>
                    <a:pt x="184" y="0"/>
                    <a:pt x="16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0" name="Google Shape;420;p34"/>
            <p:cNvSpPr/>
            <p:nvPr/>
          </p:nvSpPr>
          <p:spPr>
            <a:xfrm>
              <a:off x="2333813" y="2328981"/>
              <a:ext cx="48231" cy="16324"/>
            </a:xfrm>
            <a:custGeom>
              <a:avLst/>
              <a:gdLst/>
              <a:ahLst/>
              <a:cxnLst/>
              <a:rect l="l" t="t" r="r" b="b"/>
              <a:pathLst>
                <a:path w="195" h="66" extrusionOk="0">
                  <a:moveTo>
                    <a:pt x="162" y="0"/>
                  </a:moveTo>
                  <a:lnTo>
                    <a:pt x="162" y="0"/>
                  </a:lnTo>
                  <a:cubicBezTo>
                    <a:pt x="34" y="0"/>
                    <a:pt x="34" y="0"/>
                    <a:pt x="34" y="0"/>
                  </a:cubicBezTo>
                  <a:cubicBezTo>
                    <a:pt x="19" y="0"/>
                    <a:pt x="4" y="15"/>
                    <a:pt x="1" y="29"/>
                  </a:cubicBezTo>
                  <a:cubicBezTo>
                    <a:pt x="-3" y="48"/>
                    <a:pt x="12" y="66"/>
                    <a:pt x="34" y="66"/>
                  </a:cubicBezTo>
                  <a:cubicBezTo>
                    <a:pt x="162" y="66"/>
                    <a:pt x="162" y="66"/>
                    <a:pt x="162" y="66"/>
                  </a:cubicBezTo>
                  <a:cubicBezTo>
                    <a:pt x="180" y="66"/>
                    <a:pt x="195" y="51"/>
                    <a:pt x="195" y="37"/>
                  </a:cubicBezTo>
                  <a:cubicBezTo>
                    <a:pt x="199" y="18"/>
                    <a:pt x="184" y="0"/>
                    <a:pt x="16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1" name="Google Shape;421;p34"/>
            <p:cNvSpPr/>
            <p:nvPr/>
          </p:nvSpPr>
          <p:spPr>
            <a:xfrm>
              <a:off x="2333813" y="2361630"/>
              <a:ext cx="35617" cy="15335"/>
            </a:xfrm>
            <a:custGeom>
              <a:avLst/>
              <a:gdLst/>
              <a:ahLst/>
              <a:cxnLst/>
              <a:rect l="l" t="t" r="r" b="b"/>
              <a:pathLst>
                <a:path w="144" h="62" extrusionOk="0">
                  <a:moveTo>
                    <a:pt x="114" y="0"/>
                  </a:moveTo>
                  <a:lnTo>
                    <a:pt x="114" y="0"/>
                  </a:lnTo>
                  <a:cubicBezTo>
                    <a:pt x="34" y="0"/>
                    <a:pt x="34" y="0"/>
                    <a:pt x="34" y="0"/>
                  </a:cubicBezTo>
                  <a:cubicBezTo>
                    <a:pt x="19" y="0"/>
                    <a:pt x="4" y="11"/>
                    <a:pt x="1" y="29"/>
                  </a:cubicBezTo>
                  <a:cubicBezTo>
                    <a:pt x="-3" y="48"/>
                    <a:pt x="12" y="62"/>
                    <a:pt x="34" y="62"/>
                  </a:cubicBezTo>
                  <a:cubicBezTo>
                    <a:pt x="114" y="62"/>
                    <a:pt x="114" y="62"/>
                    <a:pt x="114" y="62"/>
                  </a:cubicBezTo>
                  <a:cubicBezTo>
                    <a:pt x="129" y="62"/>
                    <a:pt x="144" y="51"/>
                    <a:pt x="144" y="37"/>
                  </a:cubicBezTo>
                  <a:cubicBezTo>
                    <a:pt x="147" y="18"/>
                    <a:pt x="133" y="0"/>
                    <a:pt x="114"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2" name="Google Shape;422;p34"/>
            <p:cNvSpPr/>
            <p:nvPr/>
          </p:nvSpPr>
          <p:spPr>
            <a:xfrm>
              <a:off x="2341975" y="2041572"/>
              <a:ext cx="121691" cy="69750"/>
            </a:xfrm>
            <a:custGeom>
              <a:avLst/>
              <a:gdLst/>
              <a:ahLst/>
              <a:cxnLst/>
              <a:rect l="l" t="t" r="r" b="b"/>
              <a:pathLst>
                <a:path w="492" h="282" extrusionOk="0">
                  <a:moveTo>
                    <a:pt x="34" y="62"/>
                  </a:moveTo>
                  <a:lnTo>
                    <a:pt x="34" y="62"/>
                  </a:lnTo>
                  <a:cubicBezTo>
                    <a:pt x="411" y="62"/>
                    <a:pt x="411" y="62"/>
                    <a:pt x="411" y="62"/>
                  </a:cubicBezTo>
                  <a:cubicBezTo>
                    <a:pt x="422" y="62"/>
                    <a:pt x="430" y="73"/>
                    <a:pt x="430" y="80"/>
                  </a:cubicBezTo>
                  <a:cubicBezTo>
                    <a:pt x="430" y="260"/>
                    <a:pt x="430" y="260"/>
                    <a:pt x="430" y="260"/>
                  </a:cubicBezTo>
                  <a:cubicBezTo>
                    <a:pt x="430" y="264"/>
                    <a:pt x="430" y="267"/>
                    <a:pt x="430" y="267"/>
                  </a:cubicBezTo>
                  <a:cubicBezTo>
                    <a:pt x="459" y="297"/>
                    <a:pt x="492" y="278"/>
                    <a:pt x="492" y="249"/>
                  </a:cubicBezTo>
                  <a:cubicBezTo>
                    <a:pt x="492" y="33"/>
                    <a:pt x="492" y="33"/>
                    <a:pt x="492" y="33"/>
                  </a:cubicBezTo>
                  <a:cubicBezTo>
                    <a:pt x="492" y="14"/>
                    <a:pt x="477" y="0"/>
                    <a:pt x="459" y="0"/>
                  </a:cubicBezTo>
                  <a:cubicBezTo>
                    <a:pt x="19" y="0"/>
                    <a:pt x="19" y="0"/>
                    <a:pt x="19" y="0"/>
                  </a:cubicBezTo>
                  <a:cubicBezTo>
                    <a:pt x="19" y="0"/>
                    <a:pt x="15" y="0"/>
                    <a:pt x="15" y="3"/>
                  </a:cubicBezTo>
                  <a:cubicBezTo>
                    <a:pt x="-14" y="29"/>
                    <a:pt x="4" y="62"/>
                    <a:pt x="34" y="6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3" name="Google Shape;423;p34"/>
            <p:cNvSpPr/>
            <p:nvPr/>
          </p:nvSpPr>
          <p:spPr>
            <a:xfrm>
              <a:off x="2139898" y="2272835"/>
              <a:ext cx="115508" cy="88795"/>
            </a:xfrm>
            <a:custGeom>
              <a:avLst/>
              <a:gdLst/>
              <a:ahLst/>
              <a:cxnLst/>
              <a:rect l="l" t="t" r="r" b="b"/>
              <a:pathLst>
                <a:path w="467" h="359" extrusionOk="0">
                  <a:moveTo>
                    <a:pt x="436" y="297"/>
                  </a:moveTo>
                  <a:lnTo>
                    <a:pt x="436" y="297"/>
                  </a:lnTo>
                  <a:cubicBezTo>
                    <a:pt x="81" y="297"/>
                    <a:pt x="81" y="297"/>
                    <a:pt x="81" y="297"/>
                  </a:cubicBezTo>
                  <a:cubicBezTo>
                    <a:pt x="70" y="297"/>
                    <a:pt x="63" y="289"/>
                    <a:pt x="63" y="278"/>
                  </a:cubicBezTo>
                  <a:cubicBezTo>
                    <a:pt x="63" y="22"/>
                    <a:pt x="63" y="22"/>
                    <a:pt x="63" y="22"/>
                  </a:cubicBezTo>
                  <a:cubicBezTo>
                    <a:pt x="63" y="18"/>
                    <a:pt x="63" y="18"/>
                    <a:pt x="59" y="14"/>
                  </a:cubicBezTo>
                  <a:cubicBezTo>
                    <a:pt x="33" y="-15"/>
                    <a:pt x="0" y="7"/>
                    <a:pt x="0" y="33"/>
                  </a:cubicBezTo>
                  <a:cubicBezTo>
                    <a:pt x="0" y="326"/>
                    <a:pt x="0" y="326"/>
                    <a:pt x="0" y="326"/>
                  </a:cubicBezTo>
                  <a:cubicBezTo>
                    <a:pt x="0" y="344"/>
                    <a:pt x="15" y="359"/>
                    <a:pt x="33" y="359"/>
                  </a:cubicBezTo>
                  <a:cubicBezTo>
                    <a:pt x="447" y="359"/>
                    <a:pt x="447" y="359"/>
                    <a:pt x="447" y="359"/>
                  </a:cubicBezTo>
                  <a:cubicBezTo>
                    <a:pt x="451" y="359"/>
                    <a:pt x="451" y="359"/>
                    <a:pt x="455" y="359"/>
                  </a:cubicBezTo>
                  <a:cubicBezTo>
                    <a:pt x="480" y="330"/>
                    <a:pt x="462" y="297"/>
                    <a:pt x="436" y="2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24" name="Google Shape;424;p34"/>
          <p:cNvGrpSpPr/>
          <p:nvPr/>
        </p:nvGrpSpPr>
        <p:grpSpPr>
          <a:xfrm>
            <a:off x="3545369" y="1582822"/>
            <a:ext cx="455140" cy="402741"/>
            <a:chOff x="2751077" y="2052455"/>
            <a:chExt cx="536975" cy="471925"/>
          </a:xfrm>
        </p:grpSpPr>
        <p:sp>
          <p:nvSpPr>
            <p:cNvPr id="425" name="Google Shape;425;p34"/>
            <p:cNvSpPr/>
            <p:nvPr/>
          </p:nvSpPr>
          <p:spPr>
            <a:xfrm>
              <a:off x="2751077" y="2052455"/>
              <a:ext cx="536975" cy="471925"/>
            </a:xfrm>
            <a:custGeom>
              <a:avLst/>
              <a:gdLst/>
              <a:ahLst/>
              <a:cxnLst/>
              <a:rect l="l" t="t" r="r" b="b"/>
              <a:pathLst>
                <a:path w="2171" h="1908" extrusionOk="0">
                  <a:moveTo>
                    <a:pt x="2076" y="0"/>
                  </a:moveTo>
                  <a:lnTo>
                    <a:pt x="2076" y="0"/>
                  </a:lnTo>
                  <a:cubicBezTo>
                    <a:pt x="1998" y="0"/>
                    <a:pt x="1998" y="0"/>
                    <a:pt x="1998" y="0"/>
                  </a:cubicBezTo>
                  <a:cubicBezTo>
                    <a:pt x="1984" y="0"/>
                    <a:pt x="1969" y="11"/>
                    <a:pt x="1966" y="29"/>
                  </a:cubicBezTo>
                  <a:cubicBezTo>
                    <a:pt x="1966" y="47"/>
                    <a:pt x="1980" y="62"/>
                    <a:pt x="1998" y="62"/>
                  </a:cubicBezTo>
                  <a:cubicBezTo>
                    <a:pt x="2076" y="62"/>
                    <a:pt x="2076" y="62"/>
                    <a:pt x="2076" y="62"/>
                  </a:cubicBezTo>
                  <a:cubicBezTo>
                    <a:pt x="2094" y="62"/>
                    <a:pt x="2105" y="77"/>
                    <a:pt x="2105" y="95"/>
                  </a:cubicBezTo>
                  <a:cubicBezTo>
                    <a:pt x="2105" y="1283"/>
                    <a:pt x="2105" y="1283"/>
                    <a:pt x="2105" y="1283"/>
                  </a:cubicBezTo>
                  <a:cubicBezTo>
                    <a:pt x="2105" y="1301"/>
                    <a:pt x="2094" y="1316"/>
                    <a:pt x="2076" y="1316"/>
                  </a:cubicBezTo>
                  <a:cubicBezTo>
                    <a:pt x="1287" y="1316"/>
                    <a:pt x="1287" y="1316"/>
                    <a:pt x="1287" y="1316"/>
                  </a:cubicBezTo>
                  <a:cubicBezTo>
                    <a:pt x="1338" y="1257"/>
                    <a:pt x="1375" y="1188"/>
                    <a:pt x="1394" y="1118"/>
                  </a:cubicBezTo>
                  <a:cubicBezTo>
                    <a:pt x="1445" y="1118"/>
                    <a:pt x="1445" y="1118"/>
                    <a:pt x="1445" y="1118"/>
                  </a:cubicBezTo>
                  <a:cubicBezTo>
                    <a:pt x="1445" y="1224"/>
                    <a:pt x="1445" y="1224"/>
                    <a:pt x="1445" y="1224"/>
                  </a:cubicBezTo>
                  <a:cubicBezTo>
                    <a:pt x="1445" y="1239"/>
                    <a:pt x="1460" y="1254"/>
                    <a:pt x="1474" y="1254"/>
                  </a:cubicBezTo>
                  <a:cubicBezTo>
                    <a:pt x="1493" y="1257"/>
                    <a:pt x="1511" y="1243"/>
                    <a:pt x="1511" y="1224"/>
                  </a:cubicBezTo>
                  <a:cubicBezTo>
                    <a:pt x="1511" y="1118"/>
                    <a:pt x="1511" y="1118"/>
                    <a:pt x="1511" y="1118"/>
                  </a:cubicBezTo>
                  <a:cubicBezTo>
                    <a:pt x="1577" y="1118"/>
                    <a:pt x="1577" y="1118"/>
                    <a:pt x="1577" y="1118"/>
                  </a:cubicBezTo>
                  <a:cubicBezTo>
                    <a:pt x="1577" y="1221"/>
                    <a:pt x="1577" y="1221"/>
                    <a:pt x="1577" y="1221"/>
                  </a:cubicBezTo>
                  <a:cubicBezTo>
                    <a:pt x="1577" y="1239"/>
                    <a:pt x="1588" y="1254"/>
                    <a:pt x="1606" y="1254"/>
                  </a:cubicBezTo>
                  <a:cubicBezTo>
                    <a:pt x="1625" y="1257"/>
                    <a:pt x="1639" y="1243"/>
                    <a:pt x="1639" y="1224"/>
                  </a:cubicBezTo>
                  <a:cubicBezTo>
                    <a:pt x="1639" y="1118"/>
                    <a:pt x="1639" y="1118"/>
                    <a:pt x="1639" y="1118"/>
                  </a:cubicBezTo>
                  <a:cubicBezTo>
                    <a:pt x="1713" y="1118"/>
                    <a:pt x="1713" y="1118"/>
                    <a:pt x="1713" y="1118"/>
                  </a:cubicBezTo>
                  <a:cubicBezTo>
                    <a:pt x="1713" y="1221"/>
                    <a:pt x="1713" y="1221"/>
                    <a:pt x="1713" y="1221"/>
                  </a:cubicBezTo>
                  <a:cubicBezTo>
                    <a:pt x="1713" y="1239"/>
                    <a:pt x="1724" y="1254"/>
                    <a:pt x="1742" y="1254"/>
                  </a:cubicBezTo>
                  <a:cubicBezTo>
                    <a:pt x="1760" y="1257"/>
                    <a:pt x="1775" y="1243"/>
                    <a:pt x="1775" y="1224"/>
                  </a:cubicBezTo>
                  <a:cubicBezTo>
                    <a:pt x="1775" y="1118"/>
                    <a:pt x="1775" y="1118"/>
                    <a:pt x="1775" y="1118"/>
                  </a:cubicBezTo>
                  <a:cubicBezTo>
                    <a:pt x="1845" y="1118"/>
                    <a:pt x="1845" y="1118"/>
                    <a:pt x="1845" y="1118"/>
                  </a:cubicBezTo>
                  <a:cubicBezTo>
                    <a:pt x="1881" y="1118"/>
                    <a:pt x="1907" y="1088"/>
                    <a:pt x="1907" y="1056"/>
                  </a:cubicBezTo>
                  <a:cubicBezTo>
                    <a:pt x="1907" y="986"/>
                    <a:pt x="1907" y="986"/>
                    <a:pt x="1907" y="986"/>
                  </a:cubicBezTo>
                  <a:cubicBezTo>
                    <a:pt x="2006" y="986"/>
                    <a:pt x="2006" y="986"/>
                    <a:pt x="2006" y="986"/>
                  </a:cubicBezTo>
                  <a:cubicBezTo>
                    <a:pt x="2021" y="986"/>
                    <a:pt x="2035" y="975"/>
                    <a:pt x="2039" y="957"/>
                  </a:cubicBezTo>
                  <a:cubicBezTo>
                    <a:pt x="2039" y="938"/>
                    <a:pt x="2024" y="924"/>
                    <a:pt x="2006" y="924"/>
                  </a:cubicBezTo>
                  <a:cubicBezTo>
                    <a:pt x="1907" y="924"/>
                    <a:pt x="1907" y="924"/>
                    <a:pt x="1907" y="924"/>
                  </a:cubicBezTo>
                  <a:cubicBezTo>
                    <a:pt x="1907" y="854"/>
                    <a:pt x="1907" y="854"/>
                    <a:pt x="1907" y="854"/>
                  </a:cubicBezTo>
                  <a:cubicBezTo>
                    <a:pt x="2006" y="854"/>
                    <a:pt x="2006" y="854"/>
                    <a:pt x="2006" y="854"/>
                  </a:cubicBezTo>
                  <a:cubicBezTo>
                    <a:pt x="2021" y="854"/>
                    <a:pt x="2035" y="843"/>
                    <a:pt x="2039" y="825"/>
                  </a:cubicBezTo>
                  <a:cubicBezTo>
                    <a:pt x="2039" y="806"/>
                    <a:pt x="2024" y="792"/>
                    <a:pt x="2006" y="792"/>
                  </a:cubicBezTo>
                  <a:cubicBezTo>
                    <a:pt x="1907" y="792"/>
                    <a:pt x="1907" y="792"/>
                    <a:pt x="1907" y="792"/>
                  </a:cubicBezTo>
                  <a:cubicBezTo>
                    <a:pt x="1907" y="722"/>
                    <a:pt x="1907" y="722"/>
                    <a:pt x="1907" y="722"/>
                  </a:cubicBezTo>
                  <a:cubicBezTo>
                    <a:pt x="2006" y="722"/>
                    <a:pt x="2006" y="722"/>
                    <a:pt x="2006" y="722"/>
                  </a:cubicBezTo>
                  <a:cubicBezTo>
                    <a:pt x="2021" y="722"/>
                    <a:pt x="2035" y="711"/>
                    <a:pt x="2039" y="696"/>
                  </a:cubicBezTo>
                  <a:cubicBezTo>
                    <a:pt x="2039" y="674"/>
                    <a:pt x="2024" y="660"/>
                    <a:pt x="2006" y="660"/>
                  </a:cubicBezTo>
                  <a:cubicBezTo>
                    <a:pt x="1907" y="660"/>
                    <a:pt x="1907" y="660"/>
                    <a:pt x="1907" y="660"/>
                  </a:cubicBezTo>
                  <a:cubicBezTo>
                    <a:pt x="1907" y="586"/>
                    <a:pt x="1907" y="586"/>
                    <a:pt x="1907" y="586"/>
                  </a:cubicBezTo>
                  <a:cubicBezTo>
                    <a:pt x="2006" y="586"/>
                    <a:pt x="2006" y="586"/>
                    <a:pt x="2006" y="586"/>
                  </a:cubicBezTo>
                  <a:cubicBezTo>
                    <a:pt x="2021" y="586"/>
                    <a:pt x="2035" y="575"/>
                    <a:pt x="2039" y="561"/>
                  </a:cubicBezTo>
                  <a:cubicBezTo>
                    <a:pt x="2039" y="542"/>
                    <a:pt x="2024" y="524"/>
                    <a:pt x="2006" y="524"/>
                  </a:cubicBezTo>
                  <a:cubicBezTo>
                    <a:pt x="1907" y="524"/>
                    <a:pt x="1907" y="524"/>
                    <a:pt x="1907" y="524"/>
                  </a:cubicBezTo>
                  <a:cubicBezTo>
                    <a:pt x="1907" y="458"/>
                    <a:pt x="1907" y="458"/>
                    <a:pt x="1907" y="458"/>
                  </a:cubicBezTo>
                  <a:cubicBezTo>
                    <a:pt x="2006" y="458"/>
                    <a:pt x="2006" y="458"/>
                    <a:pt x="2006" y="458"/>
                  </a:cubicBezTo>
                  <a:cubicBezTo>
                    <a:pt x="2021" y="458"/>
                    <a:pt x="2035" y="443"/>
                    <a:pt x="2039" y="429"/>
                  </a:cubicBezTo>
                  <a:cubicBezTo>
                    <a:pt x="2039" y="410"/>
                    <a:pt x="2024" y="392"/>
                    <a:pt x="2006" y="392"/>
                  </a:cubicBezTo>
                  <a:cubicBezTo>
                    <a:pt x="1907" y="392"/>
                    <a:pt x="1907" y="392"/>
                    <a:pt x="1907" y="392"/>
                  </a:cubicBezTo>
                  <a:cubicBezTo>
                    <a:pt x="1907" y="322"/>
                    <a:pt x="1907" y="322"/>
                    <a:pt x="1907" y="322"/>
                  </a:cubicBezTo>
                  <a:cubicBezTo>
                    <a:pt x="1907" y="290"/>
                    <a:pt x="1881" y="264"/>
                    <a:pt x="1845" y="264"/>
                  </a:cubicBezTo>
                  <a:cubicBezTo>
                    <a:pt x="1775" y="264"/>
                    <a:pt x="1775" y="264"/>
                    <a:pt x="1775" y="264"/>
                  </a:cubicBezTo>
                  <a:cubicBezTo>
                    <a:pt x="1775" y="165"/>
                    <a:pt x="1775" y="165"/>
                    <a:pt x="1775" y="165"/>
                  </a:cubicBezTo>
                  <a:cubicBezTo>
                    <a:pt x="1775" y="150"/>
                    <a:pt x="1764" y="135"/>
                    <a:pt x="1749" y="132"/>
                  </a:cubicBezTo>
                  <a:cubicBezTo>
                    <a:pt x="1731" y="128"/>
                    <a:pt x="1713" y="143"/>
                    <a:pt x="1713" y="165"/>
                  </a:cubicBezTo>
                  <a:cubicBezTo>
                    <a:pt x="1713" y="264"/>
                    <a:pt x="1713" y="264"/>
                    <a:pt x="1713" y="264"/>
                  </a:cubicBezTo>
                  <a:cubicBezTo>
                    <a:pt x="1639" y="264"/>
                    <a:pt x="1639" y="264"/>
                    <a:pt x="1639" y="264"/>
                  </a:cubicBezTo>
                  <a:cubicBezTo>
                    <a:pt x="1639" y="165"/>
                    <a:pt x="1639" y="165"/>
                    <a:pt x="1639" y="165"/>
                  </a:cubicBezTo>
                  <a:cubicBezTo>
                    <a:pt x="1639" y="150"/>
                    <a:pt x="1628" y="135"/>
                    <a:pt x="1614" y="132"/>
                  </a:cubicBezTo>
                  <a:cubicBezTo>
                    <a:pt x="1595" y="128"/>
                    <a:pt x="1577" y="143"/>
                    <a:pt x="1577" y="165"/>
                  </a:cubicBezTo>
                  <a:cubicBezTo>
                    <a:pt x="1577" y="264"/>
                    <a:pt x="1577" y="264"/>
                    <a:pt x="1577" y="264"/>
                  </a:cubicBezTo>
                  <a:cubicBezTo>
                    <a:pt x="1511" y="264"/>
                    <a:pt x="1511" y="264"/>
                    <a:pt x="1511" y="264"/>
                  </a:cubicBezTo>
                  <a:cubicBezTo>
                    <a:pt x="1511" y="165"/>
                    <a:pt x="1511" y="165"/>
                    <a:pt x="1511" y="165"/>
                  </a:cubicBezTo>
                  <a:cubicBezTo>
                    <a:pt x="1511" y="150"/>
                    <a:pt x="1500" y="135"/>
                    <a:pt x="1482" y="132"/>
                  </a:cubicBezTo>
                  <a:cubicBezTo>
                    <a:pt x="1463" y="128"/>
                    <a:pt x="1445" y="143"/>
                    <a:pt x="1445" y="165"/>
                  </a:cubicBezTo>
                  <a:cubicBezTo>
                    <a:pt x="1445" y="264"/>
                    <a:pt x="1445" y="264"/>
                    <a:pt x="1445" y="264"/>
                  </a:cubicBezTo>
                  <a:cubicBezTo>
                    <a:pt x="1379" y="264"/>
                    <a:pt x="1379" y="264"/>
                    <a:pt x="1379" y="264"/>
                  </a:cubicBezTo>
                  <a:cubicBezTo>
                    <a:pt x="1379" y="165"/>
                    <a:pt x="1379" y="165"/>
                    <a:pt x="1379" y="165"/>
                  </a:cubicBezTo>
                  <a:cubicBezTo>
                    <a:pt x="1379" y="150"/>
                    <a:pt x="1368" y="135"/>
                    <a:pt x="1350" y="132"/>
                  </a:cubicBezTo>
                  <a:cubicBezTo>
                    <a:pt x="1331" y="128"/>
                    <a:pt x="1317" y="143"/>
                    <a:pt x="1317" y="165"/>
                  </a:cubicBezTo>
                  <a:cubicBezTo>
                    <a:pt x="1317" y="264"/>
                    <a:pt x="1317" y="264"/>
                    <a:pt x="1317" y="264"/>
                  </a:cubicBezTo>
                  <a:cubicBezTo>
                    <a:pt x="1247" y="264"/>
                    <a:pt x="1247" y="264"/>
                    <a:pt x="1247" y="264"/>
                  </a:cubicBezTo>
                  <a:cubicBezTo>
                    <a:pt x="1247" y="165"/>
                    <a:pt x="1247" y="165"/>
                    <a:pt x="1247" y="165"/>
                  </a:cubicBezTo>
                  <a:cubicBezTo>
                    <a:pt x="1247" y="150"/>
                    <a:pt x="1236" y="135"/>
                    <a:pt x="1221" y="132"/>
                  </a:cubicBezTo>
                  <a:cubicBezTo>
                    <a:pt x="1199" y="128"/>
                    <a:pt x="1185" y="143"/>
                    <a:pt x="1185" y="165"/>
                  </a:cubicBezTo>
                  <a:cubicBezTo>
                    <a:pt x="1185" y="264"/>
                    <a:pt x="1185" y="264"/>
                    <a:pt x="1185" y="264"/>
                  </a:cubicBezTo>
                  <a:cubicBezTo>
                    <a:pt x="1115" y="264"/>
                    <a:pt x="1115" y="264"/>
                    <a:pt x="1115" y="264"/>
                  </a:cubicBezTo>
                  <a:cubicBezTo>
                    <a:pt x="1082" y="264"/>
                    <a:pt x="1053" y="290"/>
                    <a:pt x="1053" y="322"/>
                  </a:cubicBezTo>
                  <a:cubicBezTo>
                    <a:pt x="1053" y="392"/>
                    <a:pt x="1053" y="392"/>
                    <a:pt x="1053" y="392"/>
                  </a:cubicBezTo>
                  <a:cubicBezTo>
                    <a:pt x="957" y="392"/>
                    <a:pt x="957" y="392"/>
                    <a:pt x="957" y="392"/>
                  </a:cubicBezTo>
                  <a:cubicBezTo>
                    <a:pt x="939" y="392"/>
                    <a:pt x="924" y="403"/>
                    <a:pt x="924" y="422"/>
                  </a:cubicBezTo>
                  <a:cubicBezTo>
                    <a:pt x="921" y="440"/>
                    <a:pt x="935" y="458"/>
                    <a:pt x="954" y="458"/>
                  </a:cubicBezTo>
                  <a:cubicBezTo>
                    <a:pt x="1053" y="458"/>
                    <a:pt x="1053" y="458"/>
                    <a:pt x="1053" y="458"/>
                  </a:cubicBezTo>
                  <a:cubicBezTo>
                    <a:pt x="1053" y="517"/>
                    <a:pt x="1053" y="517"/>
                    <a:pt x="1053" y="517"/>
                  </a:cubicBezTo>
                  <a:cubicBezTo>
                    <a:pt x="986" y="498"/>
                    <a:pt x="921" y="495"/>
                    <a:pt x="854" y="502"/>
                  </a:cubicBezTo>
                  <a:cubicBezTo>
                    <a:pt x="854" y="95"/>
                    <a:pt x="854" y="95"/>
                    <a:pt x="854" y="95"/>
                  </a:cubicBezTo>
                  <a:cubicBezTo>
                    <a:pt x="854" y="77"/>
                    <a:pt x="869" y="62"/>
                    <a:pt x="888" y="62"/>
                  </a:cubicBezTo>
                  <a:cubicBezTo>
                    <a:pt x="1859" y="62"/>
                    <a:pt x="1859" y="62"/>
                    <a:pt x="1859" y="62"/>
                  </a:cubicBezTo>
                  <a:cubicBezTo>
                    <a:pt x="1878" y="62"/>
                    <a:pt x="1892" y="51"/>
                    <a:pt x="1892" y="36"/>
                  </a:cubicBezTo>
                  <a:cubicBezTo>
                    <a:pt x="1896" y="14"/>
                    <a:pt x="1881" y="0"/>
                    <a:pt x="1863" y="0"/>
                  </a:cubicBezTo>
                  <a:cubicBezTo>
                    <a:pt x="888" y="0"/>
                    <a:pt x="888" y="0"/>
                    <a:pt x="888" y="0"/>
                  </a:cubicBezTo>
                  <a:cubicBezTo>
                    <a:pt x="833" y="0"/>
                    <a:pt x="792" y="44"/>
                    <a:pt x="792" y="95"/>
                  </a:cubicBezTo>
                  <a:cubicBezTo>
                    <a:pt x="792" y="517"/>
                    <a:pt x="792" y="517"/>
                    <a:pt x="792" y="517"/>
                  </a:cubicBezTo>
                  <a:cubicBezTo>
                    <a:pt x="499" y="594"/>
                    <a:pt x="349" y="916"/>
                    <a:pt x="466" y="1188"/>
                  </a:cubicBezTo>
                  <a:cubicBezTo>
                    <a:pt x="407" y="1206"/>
                    <a:pt x="374" y="1272"/>
                    <a:pt x="404" y="1331"/>
                  </a:cubicBezTo>
                  <a:cubicBezTo>
                    <a:pt x="52" y="1639"/>
                    <a:pt x="52" y="1639"/>
                    <a:pt x="52" y="1639"/>
                  </a:cubicBezTo>
                  <a:cubicBezTo>
                    <a:pt x="-14" y="1697"/>
                    <a:pt x="-18" y="1800"/>
                    <a:pt x="48" y="1862"/>
                  </a:cubicBezTo>
                  <a:cubicBezTo>
                    <a:pt x="103" y="1917"/>
                    <a:pt x="191" y="1925"/>
                    <a:pt x="253" y="1877"/>
                  </a:cubicBezTo>
                  <a:cubicBezTo>
                    <a:pt x="264" y="1866"/>
                    <a:pt x="268" y="1851"/>
                    <a:pt x="261" y="1837"/>
                  </a:cubicBezTo>
                  <a:cubicBezTo>
                    <a:pt x="253" y="1818"/>
                    <a:pt x="228" y="1815"/>
                    <a:pt x="213" y="1825"/>
                  </a:cubicBezTo>
                  <a:cubicBezTo>
                    <a:pt x="176" y="1855"/>
                    <a:pt x="125" y="1851"/>
                    <a:pt x="92" y="1818"/>
                  </a:cubicBezTo>
                  <a:cubicBezTo>
                    <a:pt x="55" y="1781"/>
                    <a:pt x="55" y="1719"/>
                    <a:pt x="96" y="1686"/>
                  </a:cubicBezTo>
                  <a:cubicBezTo>
                    <a:pt x="444" y="1378"/>
                    <a:pt x="444" y="1378"/>
                    <a:pt x="444" y="1378"/>
                  </a:cubicBezTo>
                  <a:cubicBezTo>
                    <a:pt x="532" y="1466"/>
                    <a:pt x="532" y="1466"/>
                    <a:pt x="532" y="1466"/>
                  </a:cubicBezTo>
                  <a:cubicBezTo>
                    <a:pt x="301" y="1727"/>
                    <a:pt x="301" y="1727"/>
                    <a:pt x="301" y="1727"/>
                  </a:cubicBezTo>
                  <a:cubicBezTo>
                    <a:pt x="290" y="1741"/>
                    <a:pt x="294" y="1760"/>
                    <a:pt x="305" y="1771"/>
                  </a:cubicBezTo>
                  <a:cubicBezTo>
                    <a:pt x="319" y="1781"/>
                    <a:pt x="338" y="1781"/>
                    <a:pt x="349" y="1767"/>
                  </a:cubicBezTo>
                  <a:cubicBezTo>
                    <a:pt x="580" y="1507"/>
                    <a:pt x="580" y="1507"/>
                    <a:pt x="580" y="1507"/>
                  </a:cubicBezTo>
                  <a:cubicBezTo>
                    <a:pt x="634" y="1536"/>
                    <a:pt x="704" y="1507"/>
                    <a:pt x="722" y="1444"/>
                  </a:cubicBezTo>
                  <a:cubicBezTo>
                    <a:pt x="888" y="1514"/>
                    <a:pt x="1082" y="1492"/>
                    <a:pt x="1225" y="1378"/>
                  </a:cubicBezTo>
                  <a:cubicBezTo>
                    <a:pt x="2076" y="1378"/>
                    <a:pt x="2076" y="1378"/>
                    <a:pt x="2076" y="1378"/>
                  </a:cubicBezTo>
                  <a:cubicBezTo>
                    <a:pt x="2127" y="1378"/>
                    <a:pt x="2171" y="1334"/>
                    <a:pt x="2171" y="1283"/>
                  </a:cubicBezTo>
                  <a:cubicBezTo>
                    <a:pt x="2171" y="95"/>
                    <a:pt x="2171" y="95"/>
                    <a:pt x="2171" y="95"/>
                  </a:cubicBezTo>
                  <a:cubicBezTo>
                    <a:pt x="2171" y="44"/>
                    <a:pt x="2127" y="0"/>
                    <a:pt x="2076" y="0"/>
                  </a:cubicBezTo>
                  <a:moveTo>
                    <a:pt x="1115" y="326"/>
                  </a:moveTo>
                  <a:lnTo>
                    <a:pt x="1115" y="326"/>
                  </a:lnTo>
                  <a:cubicBezTo>
                    <a:pt x="1845" y="326"/>
                    <a:pt x="1845" y="326"/>
                    <a:pt x="1845" y="326"/>
                  </a:cubicBezTo>
                  <a:cubicBezTo>
                    <a:pt x="1845" y="1052"/>
                    <a:pt x="1845" y="1052"/>
                    <a:pt x="1845" y="1052"/>
                  </a:cubicBezTo>
                  <a:cubicBezTo>
                    <a:pt x="1412" y="1052"/>
                    <a:pt x="1412" y="1052"/>
                    <a:pt x="1412" y="1052"/>
                  </a:cubicBezTo>
                  <a:cubicBezTo>
                    <a:pt x="1412" y="1030"/>
                    <a:pt x="1416" y="1008"/>
                    <a:pt x="1416" y="986"/>
                  </a:cubicBezTo>
                  <a:cubicBezTo>
                    <a:pt x="1716" y="986"/>
                    <a:pt x="1716" y="986"/>
                    <a:pt x="1716" y="986"/>
                  </a:cubicBezTo>
                  <a:cubicBezTo>
                    <a:pt x="1749" y="986"/>
                    <a:pt x="1775" y="957"/>
                    <a:pt x="1775" y="924"/>
                  </a:cubicBezTo>
                  <a:cubicBezTo>
                    <a:pt x="1775" y="458"/>
                    <a:pt x="1775" y="458"/>
                    <a:pt x="1775" y="458"/>
                  </a:cubicBezTo>
                  <a:cubicBezTo>
                    <a:pt x="1775" y="425"/>
                    <a:pt x="1749" y="396"/>
                    <a:pt x="1716" y="396"/>
                  </a:cubicBezTo>
                  <a:cubicBezTo>
                    <a:pt x="1247" y="396"/>
                    <a:pt x="1247" y="396"/>
                    <a:pt x="1247" y="396"/>
                  </a:cubicBezTo>
                  <a:cubicBezTo>
                    <a:pt x="1210" y="396"/>
                    <a:pt x="1185" y="425"/>
                    <a:pt x="1185" y="458"/>
                  </a:cubicBezTo>
                  <a:cubicBezTo>
                    <a:pt x="1185" y="590"/>
                    <a:pt x="1185" y="590"/>
                    <a:pt x="1185" y="590"/>
                  </a:cubicBezTo>
                  <a:cubicBezTo>
                    <a:pt x="1162" y="575"/>
                    <a:pt x="1141" y="561"/>
                    <a:pt x="1115" y="550"/>
                  </a:cubicBezTo>
                  <a:cubicBezTo>
                    <a:pt x="1115" y="484"/>
                    <a:pt x="1115" y="392"/>
                    <a:pt x="1115" y="326"/>
                  </a:cubicBezTo>
                  <a:moveTo>
                    <a:pt x="598" y="1444"/>
                  </a:moveTo>
                  <a:lnTo>
                    <a:pt x="598" y="1444"/>
                  </a:lnTo>
                  <a:lnTo>
                    <a:pt x="466" y="1312"/>
                  </a:lnTo>
                  <a:cubicBezTo>
                    <a:pt x="444" y="1287"/>
                    <a:pt x="462" y="1250"/>
                    <a:pt x="492" y="1250"/>
                  </a:cubicBezTo>
                  <a:cubicBezTo>
                    <a:pt x="495" y="1250"/>
                    <a:pt x="499" y="1250"/>
                    <a:pt x="499" y="1250"/>
                  </a:cubicBezTo>
                  <a:cubicBezTo>
                    <a:pt x="539" y="1312"/>
                    <a:pt x="594" y="1367"/>
                    <a:pt x="660" y="1411"/>
                  </a:cubicBezTo>
                  <a:cubicBezTo>
                    <a:pt x="668" y="1448"/>
                    <a:pt x="624" y="1470"/>
                    <a:pt x="598" y="1444"/>
                  </a:cubicBezTo>
                  <a:moveTo>
                    <a:pt x="616" y="1294"/>
                  </a:moveTo>
                  <a:lnTo>
                    <a:pt x="616" y="1294"/>
                  </a:lnTo>
                  <a:cubicBezTo>
                    <a:pt x="451" y="1129"/>
                    <a:pt x="451" y="858"/>
                    <a:pt x="616" y="689"/>
                  </a:cubicBezTo>
                  <a:cubicBezTo>
                    <a:pt x="796" y="513"/>
                    <a:pt x="1089" y="528"/>
                    <a:pt x="1250" y="722"/>
                  </a:cubicBezTo>
                  <a:cubicBezTo>
                    <a:pt x="1262" y="737"/>
                    <a:pt x="1284" y="740"/>
                    <a:pt x="1298" y="726"/>
                  </a:cubicBezTo>
                  <a:cubicBezTo>
                    <a:pt x="1309" y="715"/>
                    <a:pt x="1309" y="696"/>
                    <a:pt x="1298" y="682"/>
                  </a:cubicBezTo>
                  <a:cubicBezTo>
                    <a:pt x="1284" y="663"/>
                    <a:pt x="1265" y="645"/>
                    <a:pt x="1247" y="630"/>
                  </a:cubicBezTo>
                  <a:cubicBezTo>
                    <a:pt x="1247" y="462"/>
                    <a:pt x="1247" y="462"/>
                    <a:pt x="1247" y="462"/>
                  </a:cubicBezTo>
                  <a:cubicBezTo>
                    <a:pt x="1709" y="462"/>
                    <a:pt x="1709" y="462"/>
                    <a:pt x="1709" y="462"/>
                  </a:cubicBezTo>
                  <a:cubicBezTo>
                    <a:pt x="1709" y="924"/>
                    <a:pt x="1709" y="924"/>
                    <a:pt x="1709" y="924"/>
                  </a:cubicBezTo>
                  <a:cubicBezTo>
                    <a:pt x="1405" y="924"/>
                    <a:pt x="1405" y="924"/>
                    <a:pt x="1405" y="924"/>
                  </a:cubicBezTo>
                  <a:cubicBezTo>
                    <a:pt x="1397" y="883"/>
                    <a:pt x="1390" y="847"/>
                    <a:pt x="1375" y="810"/>
                  </a:cubicBezTo>
                  <a:cubicBezTo>
                    <a:pt x="1368" y="795"/>
                    <a:pt x="1350" y="788"/>
                    <a:pt x="1331" y="792"/>
                  </a:cubicBezTo>
                  <a:cubicBezTo>
                    <a:pt x="1317" y="799"/>
                    <a:pt x="1309" y="817"/>
                    <a:pt x="1317" y="832"/>
                  </a:cubicBezTo>
                  <a:cubicBezTo>
                    <a:pt x="1379" y="990"/>
                    <a:pt x="1342" y="1169"/>
                    <a:pt x="1221" y="1294"/>
                  </a:cubicBezTo>
                  <a:cubicBezTo>
                    <a:pt x="1053" y="1459"/>
                    <a:pt x="785" y="1459"/>
                    <a:pt x="616" y="129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6" name="Google Shape;426;p34"/>
            <p:cNvSpPr/>
            <p:nvPr/>
          </p:nvSpPr>
          <p:spPr>
            <a:xfrm>
              <a:off x="2889094" y="2208526"/>
              <a:ext cx="178085" cy="178085"/>
            </a:xfrm>
            <a:custGeom>
              <a:avLst/>
              <a:gdLst/>
              <a:ahLst/>
              <a:cxnLst/>
              <a:rect l="l" t="t" r="r" b="b"/>
              <a:pathLst>
                <a:path w="720" h="720" extrusionOk="0">
                  <a:moveTo>
                    <a:pt x="616" y="106"/>
                  </a:moveTo>
                  <a:lnTo>
                    <a:pt x="616" y="106"/>
                  </a:lnTo>
                  <a:cubicBezTo>
                    <a:pt x="388" y="-121"/>
                    <a:pt x="0" y="43"/>
                    <a:pt x="0" y="362"/>
                  </a:cubicBezTo>
                  <a:cubicBezTo>
                    <a:pt x="0" y="685"/>
                    <a:pt x="392" y="839"/>
                    <a:pt x="616" y="615"/>
                  </a:cubicBezTo>
                  <a:cubicBezTo>
                    <a:pt x="755" y="476"/>
                    <a:pt x="755" y="245"/>
                    <a:pt x="616" y="106"/>
                  </a:cubicBezTo>
                  <a:moveTo>
                    <a:pt x="660" y="362"/>
                  </a:moveTo>
                  <a:lnTo>
                    <a:pt x="660" y="362"/>
                  </a:lnTo>
                  <a:cubicBezTo>
                    <a:pt x="634" y="362"/>
                    <a:pt x="634" y="362"/>
                    <a:pt x="634" y="362"/>
                  </a:cubicBezTo>
                  <a:cubicBezTo>
                    <a:pt x="630" y="362"/>
                    <a:pt x="627" y="359"/>
                    <a:pt x="627" y="355"/>
                  </a:cubicBezTo>
                  <a:cubicBezTo>
                    <a:pt x="627" y="227"/>
                    <a:pt x="627" y="227"/>
                    <a:pt x="627" y="227"/>
                  </a:cubicBezTo>
                  <a:cubicBezTo>
                    <a:pt x="648" y="267"/>
                    <a:pt x="660" y="315"/>
                    <a:pt x="660" y="362"/>
                  </a:cubicBezTo>
                  <a:moveTo>
                    <a:pt x="630" y="491"/>
                  </a:moveTo>
                  <a:lnTo>
                    <a:pt x="630" y="491"/>
                  </a:lnTo>
                  <a:cubicBezTo>
                    <a:pt x="502" y="491"/>
                    <a:pt x="502" y="491"/>
                    <a:pt x="502" y="491"/>
                  </a:cubicBezTo>
                  <a:cubicBezTo>
                    <a:pt x="498" y="491"/>
                    <a:pt x="495" y="487"/>
                    <a:pt x="495" y="483"/>
                  </a:cubicBezTo>
                  <a:cubicBezTo>
                    <a:pt x="495" y="98"/>
                    <a:pt x="495" y="98"/>
                    <a:pt x="495" y="98"/>
                  </a:cubicBezTo>
                  <a:cubicBezTo>
                    <a:pt x="520" y="109"/>
                    <a:pt x="542" y="124"/>
                    <a:pt x="564" y="142"/>
                  </a:cubicBezTo>
                  <a:cubicBezTo>
                    <a:pt x="564" y="355"/>
                    <a:pt x="564" y="355"/>
                    <a:pt x="564" y="355"/>
                  </a:cubicBezTo>
                  <a:cubicBezTo>
                    <a:pt x="564" y="395"/>
                    <a:pt x="594" y="425"/>
                    <a:pt x="634" y="425"/>
                  </a:cubicBezTo>
                  <a:cubicBezTo>
                    <a:pt x="652" y="425"/>
                    <a:pt x="652" y="425"/>
                    <a:pt x="652" y="425"/>
                  </a:cubicBezTo>
                  <a:cubicBezTo>
                    <a:pt x="645" y="447"/>
                    <a:pt x="641" y="469"/>
                    <a:pt x="630" y="491"/>
                  </a:cubicBezTo>
                  <a:moveTo>
                    <a:pt x="164" y="135"/>
                  </a:moveTo>
                  <a:lnTo>
                    <a:pt x="164" y="135"/>
                  </a:lnTo>
                  <a:cubicBezTo>
                    <a:pt x="164" y="586"/>
                    <a:pt x="164" y="586"/>
                    <a:pt x="164" y="586"/>
                  </a:cubicBezTo>
                  <a:cubicBezTo>
                    <a:pt x="29" y="465"/>
                    <a:pt x="29" y="256"/>
                    <a:pt x="164" y="135"/>
                  </a:cubicBezTo>
                  <a:moveTo>
                    <a:pt x="227" y="630"/>
                  </a:moveTo>
                  <a:lnTo>
                    <a:pt x="227" y="630"/>
                  </a:lnTo>
                  <a:cubicBezTo>
                    <a:pt x="227" y="95"/>
                    <a:pt x="227" y="95"/>
                    <a:pt x="227" y="95"/>
                  </a:cubicBezTo>
                  <a:cubicBezTo>
                    <a:pt x="293" y="62"/>
                    <a:pt x="363" y="54"/>
                    <a:pt x="428" y="73"/>
                  </a:cubicBezTo>
                  <a:cubicBezTo>
                    <a:pt x="428" y="194"/>
                    <a:pt x="428" y="194"/>
                    <a:pt x="428" y="194"/>
                  </a:cubicBezTo>
                  <a:cubicBezTo>
                    <a:pt x="330" y="194"/>
                    <a:pt x="330" y="194"/>
                    <a:pt x="330" y="194"/>
                  </a:cubicBezTo>
                  <a:cubicBezTo>
                    <a:pt x="315" y="194"/>
                    <a:pt x="300" y="205"/>
                    <a:pt x="296" y="223"/>
                  </a:cubicBezTo>
                  <a:cubicBezTo>
                    <a:pt x="293" y="241"/>
                    <a:pt x="308" y="256"/>
                    <a:pt x="330" y="256"/>
                  </a:cubicBezTo>
                  <a:cubicBezTo>
                    <a:pt x="428" y="256"/>
                    <a:pt x="428" y="256"/>
                    <a:pt x="428" y="256"/>
                  </a:cubicBezTo>
                  <a:cubicBezTo>
                    <a:pt x="428" y="333"/>
                    <a:pt x="428" y="333"/>
                    <a:pt x="428" y="333"/>
                  </a:cubicBezTo>
                  <a:cubicBezTo>
                    <a:pt x="330" y="333"/>
                    <a:pt x="330" y="333"/>
                    <a:pt x="330" y="333"/>
                  </a:cubicBezTo>
                  <a:cubicBezTo>
                    <a:pt x="311" y="333"/>
                    <a:pt x="300" y="344"/>
                    <a:pt x="296" y="362"/>
                  </a:cubicBezTo>
                  <a:cubicBezTo>
                    <a:pt x="293" y="381"/>
                    <a:pt x="308" y="395"/>
                    <a:pt x="330" y="395"/>
                  </a:cubicBezTo>
                  <a:cubicBezTo>
                    <a:pt x="428" y="395"/>
                    <a:pt x="428" y="395"/>
                    <a:pt x="428" y="395"/>
                  </a:cubicBezTo>
                  <a:cubicBezTo>
                    <a:pt x="428" y="483"/>
                    <a:pt x="428" y="483"/>
                    <a:pt x="428" y="483"/>
                  </a:cubicBezTo>
                  <a:cubicBezTo>
                    <a:pt x="428" y="524"/>
                    <a:pt x="458" y="553"/>
                    <a:pt x="498" y="553"/>
                  </a:cubicBezTo>
                  <a:cubicBezTo>
                    <a:pt x="586" y="553"/>
                    <a:pt x="586" y="553"/>
                    <a:pt x="586" y="553"/>
                  </a:cubicBezTo>
                  <a:cubicBezTo>
                    <a:pt x="495" y="659"/>
                    <a:pt x="348" y="685"/>
                    <a:pt x="227" y="63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7" name="Google Shape;427;p34"/>
            <p:cNvSpPr/>
            <p:nvPr/>
          </p:nvSpPr>
          <p:spPr>
            <a:xfrm>
              <a:off x="2848777" y="2117752"/>
              <a:ext cx="48231" cy="47984"/>
            </a:xfrm>
            <a:custGeom>
              <a:avLst/>
              <a:gdLst/>
              <a:ahLst/>
              <a:cxnLst/>
              <a:rect l="l" t="t" r="r" b="b"/>
              <a:pathLst>
                <a:path w="195" h="194" extrusionOk="0">
                  <a:moveTo>
                    <a:pt x="34" y="128"/>
                  </a:moveTo>
                  <a:lnTo>
                    <a:pt x="34" y="128"/>
                  </a:lnTo>
                  <a:cubicBezTo>
                    <a:pt x="67" y="128"/>
                    <a:pt x="67" y="128"/>
                    <a:pt x="67" y="128"/>
                  </a:cubicBezTo>
                  <a:cubicBezTo>
                    <a:pt x="67" y="161"/>
                    <a:pt x="67" y="161"/>
                    <a:pt x="67" y="161"/>
                  </a:cubicBezTo>
                  <a:cubicBezTo>
                    <a:pt x="67" y="179"/>
                    <a:pt x="78" y="190"/>
                    <a:pt x="93" y="194"/>
                  </a:cubicBezTo>
                  <a:cubicBezTo>
                    <a:pt x="111" y="198"/>
                    <a:pt x="130" y="183"/>
                    <a:pt x="130" y="161"/>
                  </a:cubicBezTo>
                  <a:cubicBezTo>
                    <a:pt x="130" y="128"/>
                    <a:pt x="130" y="128"/>
                    <a:pt x="130" y="128"/>
                  </a:cubicBezTo>
                  <a:cubicBezTo>
                    <a:pt x="163" y="128"/>
                    <a:pt x="163" y="128"/>
                    <a:pt x="163" y="128"/>
                  </a:cubicBezTo>
                  <a:cubicBezTo>
                    <a:pt x="177" y="128"/>
                    <a:pt x="192" y="117"/>
                    <a:pt x="195" y="102"/>
                  </a:cubicBezTo>
                  <a:cubicBezTo>
                    <a:pt x="195" y="80"/>
                    <a:pt x="181" y="66"/>
                    <a:pt x="163" y="66"/>
                  </a:cubicBezTo>
                  <a:cubicBezTo>
                    <a:pt x="130" y="66"/>
                    <a:pt x="130" y="66"/>
                    <a:pt x="130" y="66"/>
                  </a:cubicBezTo>
                  <a:cubicBezTo>
                    <a:pt x="130" y="33"/>
                    <a:pt x="130" y="33"/>
                    <a:pt x="130" y="33"/>
                  </a:cubicBezTo>
                  <a:cubicBezTo>
                    <a:pt x="130" y="18"/>
                    <a:pt x="119" y="3"/>
                    <a:pt x="100" y="0"/>
                  </a:cubicBezTo>
                  <a:cubicBezTo>
                    <a:pt x="82" y="0"/>
                    <a:pt x="67" y="14"/>
                    <a:pt x="67" y="33"/>
                  </a:cubicBezTo>
                  <a:cubicBezTo>
                    <a:pt x="67" y="66"/>
                    <a:pt x="67" y="66"/>
                    <a:pt x="67" y="66"/>
                  </a:cubicBezTo>
                  <a:cubicBezTo>
                    <a:pt x="31" y="66"/>
                    <a:pt x="31" y="66"/>
                    <a:pt x="31" y="66"/>
                  </a:cubicBezTo>
                  <a:cubicBezTo>
                    <a:pt x="12" y="66"/>
                    <a:pt x="-2" y="80"/>
                    <a:pt x="1" y="102"/>
                  </a:cubicBezTo>
                  <a:cubicBezTo>
                    <a:pt x="1" y="117"/>
                    <a:pt x="16" y="128"/>
                    <a:pt x="34" y="128"/>
                  </a:cubicBezTo>
                  <a:close/>
                </a:path>
              </a:pathLst>
            </a:custGeom>
            <a:solidFill>
              <a:schemeClr val="lt1"/>
            </a:solidFill>
            <a:ln>
              <a:noFill/>
            </a:ln>
          </p:spPr>
          <p:txBody>
            <a:bodyPr spcFirstLastPara="1" wrap="square" lIns="90000" tIns="24825" rIns="90000" bIns="24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8" name="Google Shape;428;p34"/>
            <p:cNvSpPr/>
            <p:nvPr/>
          </p:nvSpPr>
          <p:spPr>
            <a:xfrm>
              <a:off x="3060006" y="2426681"/>
              <a:ext cx="48479" cy="47489"/>
            </a:xfrm>
            <a:custGeom>
              <a:avLst/>
              <a:gdLst/>
              <a:ahLst/>
              <a:cxnLst/>
              <a:rect l="l" t="t" r="r" b="b"/>
              <a:pathLst>
                <a:path w="196" h="192" extrusionOk="0">
                  <a:moveTo>
                    <a:pt x="163" y="63"/>
                  </a:moveTo>
                  <a:lnTo>
                    <a:pt x="163" y="63"/>
                  </a:lnTo>
                  <a:cubicBezTo>
                    <a:pt x="130" y="63"/>
                    <a:pt x="130" y="63"/>
                    <a:pt x="130" y="63"/>
                  </a:cubicBezTo>
                  <a:cubicBezTo>
                    <a:pt x="130" y="34"/>
                    <a:pt x="130" y="34"/>
                    <a:pt x="130" y="34"/>
                  </a:cubicBezTo>
                  <a:cubicBezTo>
                    <a:pt x="130" y="16"/>
                    <a:pt x="119" y="1"/>
                    <a:pt x="101" y="1"/>
                  </a:cubicBezTo>
                  <a:cubicBezTo>
                    <a:pt x="82" y="-3"/>
                    <a:pt x="68" y="12"/>
                    <a:pt x="68" y="30"/>
                  </a:cubicBezTo>
                  <a:cubicBezTo>
                    <a:pt x="68" y="63"/>
                    <a:pt x="68" y="63"/>
                    <a:pt x="68" y="63"/>
                  </a:cubicBezTo>
                  <a:cubicBezTo>
                    <a:pt x="35" y="63"/>
                    <a:pt x="35" y="63"/>
                    <a:pt x="35" y="63"/>
                  </a:cubicBezTo>
                  <a:cubicBezTo>
                    <a:pt x="16" y="63"/>
                    <a:pt x="1" y="78"/>
                    <a:pt x="1" y="93"/>
                  </a:cubicBezTo>
                  <a:cubicBezTo>
                    <a:pt x="-2" y="111"/>
                    <a:pt x="13" y="129"/>
                    <a:pt x="35" y="129"/>
                  </a:cubicBezTo>
                  <a:cubicBezTo>
                    <a:pt x="68" y="129"/>
                    <a:pt x="68" y="129"/>
                    <a:pt x="68" y="129"/>
                  </a:cubicBezTo>
                  <a:cubicBezTo>
                    <a:pt x="68" y="159"/>
                    <a:pt x="68" y="159"/>
                    <a:pt x="68" y="159"/>
                  </a:cubicBezTo>
                  <a:cubicBezTo>
                    <a:pt x="68" y="177"/>
                    <a:pt x="79" y="192"/>
                    <a:pt x="93" y="192"/>
                  </a:cubicBezTo>
                  <a:cubicBezTo>
                    <a:pt x="112" y="195"/>
                    <a:pt x="130" y="181"/>
                    <a:pt x="130" y="162"/>
                  </a:cubicBezTo>
                  <a:cubicBezTo>
                    <a:pt x="130" y="129"/>
                    <a:pt x="130" y="129"/>
                    <a:pt x="130" y="129"/>
                  </a:cubicBezTo>
                  <a:cubicBezTo>
                    <a:pt x="163" y="129"/>
                    <a:pt x="163" y="129"/>
                    <a:pt x="163" y="129"/>
                  </a:cubicBezTo>
                  <a:cubicBezTo>
                    <a:pt x="181" y="129"/>
                    <a:pt x="196" y="111"/>
                    <a:pt x="196" y="93"/>
                  </a:cubicBezTo>
                  <a:cubicBezTo>
                    <a:pt x="192" y="78"/>
                    <a:pt x="177" y="63"/>
                    <a:pt x="163" y="63"/>
                  </a:cubicBezTo>
                  <a:close/>
                </a:path>
              </a:pathLst>
            </a:custGeom>
            <a:solidFill>
              <a:schemeClr val="lt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9" name="Google Shape;429;p34"/>
            <p:cNvSpPr/>
            <p:nvPr/>
          </p:nvSpPr>
          <p:spPr>
            <a:xfrm>
              <a:off x="2907892" y="2085103"/>
              <a:ext cx="15582" cy="15335"/>
            </a:xfrm>
            <a:custGeom>
              <a:avLst/>
              <a:gdLst/>
              <a:ahLst/>
              <a:cxnLst/>
              <a:rect l="l" t="t" r="r" b="b"/>
              <a:pathLst>
                <a:path w="63" h="62" extrusionOk="0">
                  <a:moveTo>
                    <a:pt x="30" y="62"/>
                  </a:moveTo>
                  <a:lnTo>
                    <a:pt x="30" y="62"/>
                  </a:lnTo>
                  <a:cubicBezTo>
                    <a:pt x="48" y="62"/>
                    <a:pt x="63" y="51"/>
                    <a:pt x="63" y="33"/>
                  </a:cubicBezTo>
                  <a:cubicBezTo>
                    <a:pt x="63" y="14"/>
                    <a:pt x="48" y="0"/>
                    <a:pt x="30" y="0"/>
                  </a:cubicBezTo>
                  <a:cubicBezTo>
                    <a:pt x="15" y="0"/>
                    <a:pt x="0" y="14"/>
                    <a:pt x="0" y="33"/>
                  </a:cubicBezTo>
                  <a:cubicBezTo>
                    <a:pt x="0" y="51"/>
                    <a:pt x="15" y="62"/>
                    <a:pt x="30"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0" name="Google Shape;430;p34"/>
            <p:cNvSpPr/>
            <p:nvPr/>
          </p:nvSpPr>
          <p:spPr>
            <a:xfrm>
              <a:off x="3125552" y="2410604"/>
              <a:ext cx="15582" cy="15335"/>
            </a:xfrm>
            <a:custGeom>
              <a:avLst/>
              <a:gdLst/>
              <a:ahLst/>
              <a:cxnLst/>
              <a:rect l="l" t="t" r="r" b="b"/>
              <a:pathLst>
                <a:path w="63" h="62" extrusionOk="0">
                  <a:moveTo>
                    <a:pt x="30" y="0"/>
                  </a:moveTo>
                  <a:lnTo>
                    <a:pt x="30" y="0"/>
                  </a:lnTo>
                  <a:cubicBezTo>
                    <a:pt x="15" y="0"/>
                    <a:pt x="0" y="15"/>
                    <a:pt x="0" y="29"/>
                  </a:cubicBezTo>
                  <a:cubicBezTo>
                    <a:pt x="0" y="48"/>
                    <a:pt x="15" y="62"/>
                    <a:pt x="30" y="62"/>
                  </a:cubicBezTo>
                  <a:cubicBezTo>
                    <a:pt x="48" y="62"/>
                    <a:pt x="63" y="48"/>
                    <a:pt x="63" y="29"/>
                  </a:cubicBezTo>
                  <a:cubicBezTo>
                    <a:pt x="63" y="15"/>
                    <a:pt x="48" y="0"/>
                    <a:pt x="3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1" name="Google Shape;431;p34"/>
            <p:cNvSpPr/>
            <p:nvPr/>
          </p:nvSpPr>
          <p:spPr>
            <a:xfrm>
              <a:off x="3011527" y="2443253"/>
              <a:ext cx="15335" cy="15335"/>
            </a:xfrm>
            <a:custGeom>
              <a:avLst/>
              <a:gdLst/>
              <a:ahLst/>
              <a:cxnLst/>
              <a:rect l="l" t="t" r="r" b="b"/>
              <a:pathLst>
                <a:path w="62" h="62" extrusionOk="0">
                  <a:moveTo>
                    <a:pt x="33" y="0"/>
                  </a:moveTo>
                  <a:lnTo>
                    <a:pt x="33" y="0"/>
                  </a:lnTo>
                  <a:cubicBezTo>
                    <a:pt x="14" y="0"/>
                    <a:pt x="0" y="15"/>
                    <a:pt x="0" y="29"/>
                  </a:cubicBezTo>
                  <a:cubicBezTo>
                    <a:pt x="0" y="51"/>
                    <a:pt x="14" y="62"/>
                    <a:pt x="33" y="62"/>
                  </a:cubicBezTo>
                  <a:cubicBezTo>
                    <a:pt x="47" y="62"/>
                    <a:pt x="62" y="48"/>
                    <a:pt x="62" y="29"/>
                  </a:cubicBezTo>
                  <a:cubicBezTo>
                    <a:pt x="62" y="11"/>
                    <a:pt x="47"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5" name="Freeform: Shape 4">
            <a:extLst>
              <a:ext uri="{FF2B5EF4-FFF2-40B4-BE49-F238E27FC236}">
                <a16:creationId xmlns:a16="http://schemas.microsoft.com/office/drawing/2014/main" id="{D32408C4-06E6-045B-FED2-E95F534CC4E3}"/>
              </a:ext>
            </a:extLst>
          </p:cNvPr>
          <p:cNvSpPr/>
          <p:nvPr/>
        </p:nvSpPr>
        <p:spPr>
          <a:xfrm>
            <a:off x="-7354110" y="1375645"/>
            <a:ext cx="16498110" cy="3382471"/>
          </a:xfrm>
          <a:custGeom>
            <a:avLst/>
            <a:gdLst>
              <a:gd name="connsiteX0" fmla="*/ 8323751 w 16498110"/>
              <a:gd name="connsiteY0" fmla="*/ 113290 h 3382471"/>
              <a:gd name="connsiteX1" fmla="*/ 7888183 w 16498110"/>
              <a:gd name="connsiteY1" fmla="*/ 548858 h 3382471"/>
              <a:gd name="connsiteX2" fmla="*/ 7888183 w 16498110"/>
              <a:gd name="connsiteY2" fmla="*/ 2792787 h 3382471"/>
              <a:gd name="connsiteX3" fmla="*/ 8323751 w 16498110"/>
              <a:gd name="connsiteY3" fmla="*/ 3228355 h 3382471"/>
              <a:gd name="connsiteX4" fmla="*/ 10065972 w 16498110"/>
              <a:gd name="connsiteY4" fmla="*/ 3228355 h 3382471"/>
              <a:gd name="connsiteX5" fmla="*/ 10501540 w 16498110"/>
              <a:gd name="connsiteY5" fmla="*/ 2792787 h 3382471"/>
              <a:gd name="connsiteX6" fmla="*/ 10501540 w 16498110"/>
              <a:gd name="connsiteY6" fmla="*/ 548858 h 3382471"/>
              <a:gd name="connsiteX7" fmla="*/ 10065972 w 16498110"/>
              <a:gd name="connsiteY7" fmla="*/ 113290 h 3382471"/>
              <a:gd name="connsiteX8" fmla="*/ 0 w 16498110"/>
              <a:gd name="connsiteY8" fmla="*/ 0 h 3382471"/>
              <a:gd name="connsiteX9" fmla="*/ 16498110 w 16498110"/>
              <a:gd name="connsiteY9" fmla="*/ 0 h 3382471"/>
              <a:gd name="connsiteX10" fmla="*/ 16498110 w 16498110"/>
              <a:gd name="connsiteY10" fmla="*/ 3382471 h 3382471"/>
              <a:gd name="connsiteX11" fmla="*/ 0 w 16498110"/>
              <a:gd name="connsiteY11" fmla="*/ 3382471 h 338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98110" h="3382471">
                <a:moveTo>
                  <a:pt x="8323751" y="113290"/>
                </a:moveTo>
                <a:cubicBezTo>
                  <a:pt x="8083193" y="113290"/>
                  <a:pt x="7888183" y="308300"/>
                  <a:pt x="7888183" y="548858"/>
                </a:cubicBezTo>
                <a:lnTo>
                  <a:pt x="7888183" y="2792787"/>
                </a:lnTo>
                <a:cubicBezTo>
                  <a:pt x="7888183" y="3033345"/>
                  <a:pt x="8083193" y="3228355"/>
                  <a:pt x="8323751" y="3228355"/>
                </a:cubicBezTo>
                <a:lnTo>
                  <a:pt x="10065972" y="3228355"/>
                </a:lnTo>
                <a:cubicBezTo>
                  <a:pt x="10306530" y="3228355"/>
                  <a:pt x="10501540" y="3033345"/>
                  <a:pt x="10501540" y="2792787"/>
                </a:cubicBezTo>
                <a:lnTo>
                  <a:pt x="10501540" y="548858"/>
                </a:lnTo>
                <a:cubicBezTo>
                  <a:pt x="10501540" y="308300"/>
                  <a:pt x="10306530" y="113290"/>
                  <a:pt x="10065972" y="113290"/>
                </a:cubicBezTo>
                <a:close/>
                <a:moveTo>
                  <a:pt x="0" y="0"/>
                </a:moveTo>
                <a:lnTo>
                  <a:pt x="16498110" y="0"/>
                </a:lnTo>
                <a:lnTo>
                  <a:pt x="16498110" y="3382471"/>
                </a:lnTo>
                <a:lnTo>
                  <a:pt x="0" y="3382471"/>
                </a:lnTo>
                <a:close/>
              </a:path>
            </a:pathLst>
          </a:custGeom>
          <a:solidFill>
            <a:srgbClr val="091B1A">
              <a:alpha val="9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BERT Extractive Summarization</a:t>
            </a:r>
            <a:endParaRPr dirty="0"/>
          </a:p>
        </p:txBody>
      </p:sp>
      <p:sp>
        <p:nvSpPr>
          <p:cNvPr id="399" name="Google Shape;399;p34"/>
          <p:cNvSpPr txBox="1">
            <a:spLocks noGrp="1"/>
          </p:cNvSpPr>
          <p:nvPr>
            <p:ph type="subTitle" idx="4"/>
          </p:nvPr>
        </p:nvSpPr>
        <p:spPr>
          <a:xfrm>
            <a:off x="789263"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ALGORITHM OVERVIEW</a:t>
            </a:r>
            <a:endParaRPr dirty="0"/>
          </a:p>
        </p:txBody>
      </p:sp>
      <p:sp>
        <p:nvSpPr>
          <p:cNvPr id="400" name="Google Shape;400;p34"/>
          <p:cNvSpPr txBox="1">
            <a:spLocks noGrp="1"/>
          </p:cNvSpPr>
          <p:nvPr>
            <p:ph type="subTitle" idx="5"/>
          </p:nvPr>
        </p:nvSpPr>
        <p:spPr>
          <a:xfrm>
            <a:off x="3439952"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WORKING PRINCIPLE</a:t>
            </a:r>
            <a:endParaRPr dirty="0"/>
          </a:p>
        </p:txBody>
      </p:sp>
      <p:sp>
        <p:nvSpPr>
          <p:cNvPr id="401" name="Google Shape;401;p34"/>
          <p:cNvSpPr txBox="1">
            <a:spLocks noGrp="1"/>
          </p:cNvSpPr>
          <p:nvPr>
            <p:ph type="subTitle" idx="1"/>
          </p:nvPr>
        </p:nvSpPr>
        <p:spPr>
          <a:xfrm>
            <a:off x="819697" y="2714125"/>
            <a:ext cx="2157476"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BERT (Bidirectional Encoder Representations from Transformers) is a state-of-the-art NLP model developed by Google. BERT Extractive Summarization involves fine-tuning pre-trained BERT models to generate concise summaries of input text.</a:t>
            </a:r>
          </a:p>
        </p:txBody>
      </p:sp>
      <p:sp>
        <p:nvSpPr>
          <p:cNvPr id="402" name="Google Shape;402;p34"/>
          <p:cNvSpPr txBox="1">
            <a:spLocks noGrp="1"/>
          </p:cNvSpPr>
          <p:nvPr>
            <p:ph type="subTitle" idx="2"/>
          </p:nvPr>
        </p:nvSpPr>
        <p:spPr>
          <a:xfrm>
            <a:off x="3439963" y="2714125"/>
            <a:ext cx="2264100"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BERT models are trained on large corpora of text data to understand the contextual relationships between words. During summarization, the model identifies important sentences in the input text based on their relevance to the overall context.</a:t>
            </a:r>
          </a:p>
        </p:txBody>
      </p:sp>
      <p:sp>
        <p:nvSpPr>
          <p:cNvPr id="403" name="Google Shape;403;p34"/>
          <p:cNvSpPr txBox="1">
            <a:spLocks noGrp="1"/>
          </p:cNvSpPr>
          <p:nvPr>
            <p:ph type="subTitle" idx="3"/>
          </p:nvPr>
        </p:nvSpPr>
        <p:spPr>
          <a:xfrm>
            <a:off x="6090651" y="2714125"/>
            <a:ext cx="2264100"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BERT Extractive Summarization produces summaries that preserve the key information and main ideas of the original text. By leveraging contextual embeddings, it captures nuances and subtle meanings present in the text.</a:t>
            </a:r>
          </a:p>
        </p:txBody>
      </p:sp>
      <p:sp>
        <p:nvSpPr>
          <p:cNvPr id="404" name="Google Shape;404;p34"/>
          <p:cNvSpPr txBox="1">
            <a:spLocks noGrp="1"/>
          </p:cNvSpPr>
          <p:nvPr>
            <p:ph type="subTitle" idx="6"/>
          </p:nvPr>
        </p:nvSpPr>
        <p:spPr>
          <a:xfrm>
            <a:off x="6090642"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BEN</a:t>
            </a:r>
            <a:r>
              <a:rPr lang="en-IN" dirty="0"/>
              <a:t>E</a:t>
            </a:r>
            <a:r>
              <a:rPr lang="en" dirty="0"/>
              <a:t>FITS OF THIS ALGORITHM</a:t>
            </a:r>
            <a:endParaRPr dirty="0"/>
          </a:p>
        </p:txBody>
      </p:sp>
      <p:grpSp>
        <p:nvGrpSpPr>
          <p:cNvPr id="405" name="Google Shape;405;p34"/>
          <p:cNvGrpSpPr/>
          <p:nvPr/>
        </p:nvGrpSpPr>
        <p:grpSpPr>
          <a:xfrm>
            <a:off x="895899" y="1562546"/>
            <a:ext cx="454721" cy="443268"/>
            <a:chOff x="1430277" y="2028463"/>
            <a:chExt cx="536481" cy="519414"/>
          </a:xfrm>
        </p:grpSpPr>
        <p:sp>
          <p:nvSpPr>
            <p:cNvPr id="406" name="Google Shape;406;p34"/>
            <p:cNvSpPr/>
            <p:nvPr/>
          </p:nvSpPr>
          <p:spPr>
            <a:xfrm>
              <a:off x="1468120" y="2028463"/>
              <a:ext cx="498637" cy="198861"/>
            </a:xfrm>
            <a:custGeom>
              <a:avLst/>
              <a:gdLst/>
              <a:ahLst/>
              <a:cxnLst/>
              <a:rect l="l" t="t" r="r" b="b"/>
              <a:pathLst>
                <a:path w="2016" h="804" extrusionOk="0">
                  <a:moveTo>
                    <a:pt x="1730" y="493"/>
                  </a:moveTo>
                  <a:lnTo>
                    <a:pt x="1730" y="493"/>
                  </a:lnTo>
                  <a:cubicBezTo>
                    <a:pt x="1671" y="353"/>
                    <a:pt x="1517" y="280"/>
                    <a:pt x="1374" y="324"/>
                  </a:cubicBezTo>
                  <a:cubicBezTo>
                    <a:pt x="1271" y="-24"/>
                    <a:pt x="817" y="-116"/>
                    <a:pt x="589" y="170"/>
                  </a:cubicBezTo>
                  <a:cubicBezTo>
                    <a:pt x="443" y="115"/>
                    <a:pt x="274" y="188"/>
                    <a:pt x="212" y="335"/>
                  </a:cubicBezTo>
                  <a:cubicBezTo>
                    <a:pt x="142" y="335"/>
                    <a:pt x="76" y="353"/>
                    <a:pt x="17" y="390"/>
                  </a:cubicBezTo>
                  <a:cubicBezTo>
                    <a:pt x="3" y="401"/>
                    <a:pt x="-5" y="416"/>
                    <a:pt x="3" y="431"/>
                  </a:cubicBezTo>
                  <a:cubicBezTo>
                    <a:pt x="10" y="449"/>
                    <a:pt x="32" y="456"/>
                    <a:pt x="51" y="445"/>
                  </a:cubicBezTo>
                  <a:cubicBezTo>
                    <a:pt x="168" y="368"/>
                    <a:pt x="318" y="390"/>
                    <a:pt x="413" y="482"/>
                  </a:cubicBezTo>
                  <a:cubicBezTo>
                    <a:pt x="424" y="496"/>
                    <a:pt x="443" y="496"/>
                    <a:pt x="457" y="482"/>
                  </a:cubicBezTo>
                  <a:cubicBezTo>
                    <a:pt x="468" y="471"/>
                    <a:pt x="468" y="449"/>
                    <a:pt x="457" y="438"/>
                  </a:cubicBezTo>
                  <a:cubicBezTo>
                    <a:pt x="406" y="390"/>
                    <a:pt x="344" y="357"/>
                    <a:pt x="278" y="343"/>
                  </a:cubicBezTo>
                  <a:cubicBezTo>
                    <a:pt x="336" y="229"/>
                    <a:pt x="476" y="185"/>
                    <a:pt x="589" y="240"/>
                  </a:cubicBezTo>
                  <a:cubicBezTo>
                    <a:pt x="600" y="247"/>
                    <a:pt x="619" y="243"/>
                    <a:pt x="626" y="229"/>
                  </a:cubicBezTo>
                  <a:cubicBezTo>
                    <a:pt x="843" y="-76"/>
                    <a:pt x="1327" y="71"/>
                    <a:pt x="1327" y="452"/>
                  </a:cubicBezTo>
                  <a:cubicBezTo>
                    <a:pt x="1327" y="467"/>
                    <a:pt x="1337" y="482"/>
                    <a:pt x="1356" y="485"/>
                  </a:cubicBezTo>
                  <a:cubicBezTo>
                    <a:pt x="1374" y="485"/>
                    <a:pt x="1392" y="471"/>
                    <a:pt x="1392" y="452"/>
                  </a:cubicBezTo>
                  <a:cubicBezTo>
                    <a:pt x="1392" y="431"/>
                    <a:pt x="1389" y="408"/>
                    <a:pt x="1385" y="387"/>
                  </a:cubicBezTo>
                  <a:cubicBezTo>
                    <a:pt x="1510" y="346"/>
                    <a:pt x="1638" y="416"/>
                    <a:pt x="1679" y="537"/>
                  </a:cubicBezTo>
                  <a:cubicBezTo>
                    <a:pt x="1682" y="551"/>
                    <a:pt x="1697" y="559"/>
                    <a:pt x="1711" y="559"/>
                  </a:cubicBezTo>
                  <a:cubicBezTo>
                    <a:pt x="1862" y="548"/>
                    <a:pt x="1953" y="643"/>
                    <a:pt x="1950" y="771"/>
                  </a:cubicBezTo>
                  <a:cubicBezTo>
                    <a:pt x="1950" y="790"/>
                    <a:pt x="1964" y="804"/>
                    <a:pt x="1983" y="804"/>
                  </a:cubicBezTo>
                  <a:lnTo>
                    <a:pt x="1983" y="804"/>
                  </a:lnTo>
                  <a:cubicBezTo>
                    <a:pt x="2001" y="804"/>
                    <a:pt x="2016" y="790"/>
                    <a:pt x="2016" y="771"/>
                  </a:cubicBezTo>
                  <a:cubicBezTo>
                    <a:pt x="2016" y="617"/>
                    <a:pt x="1909" y="493"/>
                    <a:pt x="1730" y="49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7" name="Google Shape;407;p34"/>
            <p:cNvSpPr/>
            <p:nvPr/>
          </p:nvSpPr>
          <p:spPr>
            <a:xfrm>
              <a:off x="1430277" y="2147928"/>
              <a:ext cx="526340" cy="399949"/>
            </a:xfrm>
            <a:custGeom>
              <a:avLst/>
              <a:gdLst/>
              <a:ahLst/>
              <a:cxnLst/>
              <a:rect l="l" t="t" r="r" b="b"/>
              <a:pathLst>
                <a:path w="2128" h="1617" extrusionOk="0">
                  <a:moveTo>
                    <a:pt x="2114" y="398"/>
                  </a:moveTo>
                  <a:lnTo>
                    <a:pt x="2114" y="398"/>
                  </a:lnTo>
                  <a:cubicBezTo>
                    <a:pt x="2099" y="387"/>
                    <a:pt x="2081" y="395"/>
                    <a:pt x="2070" y="409"/>
                  </a:cubicBezTo>
                  <a:cubicBezTo>
                    <a:pt x="2033" y="468"/>
                    <a:pt x="1967" y="501"/>
                    <a:pt x="1890" y="501"/>
                  </a:cubicBezTo>
                  <a:cubicBezTo>
                    <a:pt x="1450" y="501"/>
                    <a:pt x="1450" y="501"/>
                    <a:pt x="1450" y="501"/>
                  </a:cubicBezTo>
                  <a:cubicBezTo>
                    <a:pt x="1450" y="343"/>
                    <a:pt x="1450" y="343"/>
                    <a:pt x="1450" y="343"/>
                  </a:cubicBezTo>
                  <a:cubicBezTo>
                    <a:pt x="1450" y="332"/>
                    <a:pt x="1443" y="321"/>
                    <a:pt x="1432" y="314"/>
                  </a:cubicBezTo>
                  <a:cubicBezTo>
                    <a:pt x="1292" y="233"/>
                    <a:pt x="1292" y="233"/>
                    <a:pt x="1292" y="233"/>
                  </a:cubicBezTo>
                  <a:cubicBezTo>
                    <a:pt x="1274" y="222"/>
                    <a:pt x="1252" y="230"/>
                    <a:pt x="1245" y="248"/>
                  </a:cubicBezTo>
                  <a:cubicBezTo>
                    <a:pt x="1241" y="263"/>
                    <a:pt x="1248" y="281"/>
                    <a:pt x="1260" y="288"/>
                  </a:cubicBezTo>
                  <a:cubicBezTo>
                    <a:pt x="1384" y="362"/>
                    <a:pt x="1384" y="362"/>
                    <a:pt x="1384" y="362"/>
                  </a:cubicBezTo>
                  <a:cubicBezTo>
                    <a:pt x="1384" y="710"/>
                    <a:pt x="1384" y="710"/>
                    <a:pt x="1384" y="710"/>
                  </a:cubicBezTo>
                  <a:cubicBezTo>
                    <a:pt x="1351" y="728"/>
                    <a:pt x="1116" y="864"/>
                    <a:pt x="1084" y="882"/>
                  </a:cubicBezTo>
                  <a:cubicBezTo>
                    <a:pt x="786" y="710"/>
                    <a:pt x="786" y="710"/>
                    <a:pt x="786" y="710"/>
                  </a:cubicBezTo>
                  <a:cubicBezTo>
                    <a:pt x="786" y="362"/>
                    <a:pt x="786" y="362"/>
                    <a:pt x="786" y="362"/>
                  </a:cubicBezTo>
                  <a:cubicBezTo>
                    <a:pt x="1084" y="189"/>
                    <a:pt x="1084" y="189"/>
                    <a:pt x="1084" y="189"/>
                  </a:cubicBezTo>
                  <a:cubicBezTo>
                    <a:pt x="1138" y="219"/>
                    <a:pt x="1138" y="219"/>
                    <a:pt x="1138" y="219"/>
                  </a:cubicBezTo>
                  <a:cubicBezTo>
                    <a:pt x="1153" y="230"/>
                    <a:pt x="1172" y="226"/>
                    <a:pt x="1179" y="211"/>
                  </a:cubicBezTo>
                  <a:cubicBezTo>
                    <a:pt x="1193" y="197"/>
                    <a:pt x="1186" y="175"/>
                    <a:pt x="1172" y="167"/>
                  </a:cubicBezTo>
                  <a:cubicBezTo>
                    <a:pt x="1102" y="127"/>
                    <a:pt x="1102" y="127"/>
                    <a:pt x="1102" y="127"/>
                  </a:cubicBezTo>
                  <a:cubicBezTo>
                    <a:pt x="1091" y="120"/>
                    <a:pt x="1080" y="120"/>
                    <a:pt x="1069" y="127"/>
                  </a:cubicBezTo>
                  <a:cubicBezTo>
                    <a:pt x="739" y="318"/>
                    <a:pt x="739" y="318"/>
                    <a:pt x="739" y="318"/>
                  </a:cubicBezTo>
                  <a:cubicBezTo>
                    <a:pt x="728" y="321"/>
                    <a:pt x="720" y="332"/>
                    <a:pt x="720" y="343"/>
                  </a:cubicBezTo>
                  <a:cubicBezTo>
                    <a:pt x="720" y="501"/>
                    <a:pt x="720" y="501"/>
                    <a:pt x="720" y="501"/>
                  </a:cubicBezTo>
                  <a:cubicBezTo>
                    <a:pt x="357" y="501"/>
                    <a:pt x="357" y="501"/>
                    <a:pt x="357" y="501"/>
                  </a:cubicBezTo>
                  <a:cubicBezTo>
                    <a:pt x="126" y="501"/>
                    <a:pt x="-13" y="244"/>
                    <a:pt x="112" y="50"/>
                  </a:cubicBezTo>
                  <a:cubicBezTo>
                    <a:pt x="119" y="36"/>
                    <a:pt x="116" y="17"/>
                    <a:pt x="101" y="6"/>
                  </a:cubicBezTo>
                  <a:cubicBezTo>
                    <a:pt x="86" y="-5"/>
                    <a:pt x="68" y="2"/>
                    <a:pt x="57" y="17"/>
                  </a:cubicBezTo>
                  <a:cubicBezTo>
                    <a:pt x="-94" y="252"/>
                    <a:pt x="75" y="567"/>
                    <a:pt x="357" y="567"/>
                  </a:cubicBezTo>
                  <a:cubicBezTo>
                    <a:pt x="552" y="567"/>
                    <a:pt x="552" y="567"/>
                    <a:pt x="552" y="567"/>
                  </a:cubicBezTo>
                  <a:cubicBezTo>
                    <a:pt x="552" y="702"/>
                    <a:pt x="552" y="702"/>
                    <a:pt x="552" y="702"/>
                  </a:cubicBezTo>
                  <a:cubicBezTo>
                    <a:pt x="387" y="702"/>
                    <a:pt x="387" y="702"/>
                    <a:pt x="387" y="702"/>
                  </a:cubicBezTo>
                  <a:cubicBezTo>
                    <a:pt x="376" y="659"/>
                    <a:pt x="332" y="633"/>
                    <a:pt x="288" y="637"/>
                  </a:cubicBezTo>
                  <a:cubicBezTo>
                    <a:pt x="240" y="640"/>
                    <a:pt x="204" y="677"/>
                    <a:pt x="200" y="721"/>
                  </a:cubicBezTo>
                  <a:cubicBezTo>
                    <a:pt x="192" y="780"/>
                    <a:pt x="240" y="831"/>
                    <a:pt x="295" y="831"/>
                  </a:cubicBezTo>
                  <a:cubicBezTo>
                    <a:pt x="339" y="831"/>
                    <a:pt x="376" y="802"/>
                    <a:pt x="387" y="765"/>
                  </a:cubicBezTo>
                  <a:cubicBezTo>
                    <a:pt x="585" y="765"/>
                    <a:pt x="585" y="765"/>
                    <a:pt x="585" y="765"/>
                  </a:cubicBezTo>
                  <a:cubicBezTo>
                    <a:pt x="600" y="765"/>
                    <a:pt x="614" y="750"/>
                    <a:pt x="614" y="732"/>
                  </a:cubicBezTo>
                  <a:cubicBezTo>
                    <a:pt x="614" y="567"/>
                    <a:pt x="614" y="567"/>
                    <a:pt x="614" y="567"/>
                  </a:cubicBezTo>
                  <a:cubicBezTo>
                    <a:pt x="720" y="567"/>
                    <a:pt x="720" y="567"/>
                    <a:pt x="720" y="567"/>
                  </a:cubicBezTo>
                  <a:cubicBezTo>
                    <a:pt x="720" y="912"/>
                    <a:pt x="720" y="912"/>
                    <a:pt x="720" y="912"/>
                  </a:cubicBezTo>
                  <a:cubicBezTo>
                    <a:pt x="644" y="959"/>
                    <a:pt x="644" y="959"/>
                    <a:pt x="644" y="959"/>
                  </a:cubicBezTo>
                  <a:cubicBezTo>
                    <a:pt x="592" y="875"/>
                    <a:pt x="464" y="912"/>
                    <a:pt x="460" y="1007"/>
                  </a:cubicBezTo>
                  <a:cubicBezTo>
                    <a:pt x="460" y="1051"/>
                    <a:pt x="489" y="1095"/>
                    <a:pt x="533" y="1102"/>
                  </a:cubicBezTo>
                  <a:cubicBezTo>
                    <a:pt x="592" y="1117"/>
                    <a:pt x="644" y="1080"/>
                    <a:pt x="654" y="1029"/>
                  </a:cubicBezTo>
                  <a:cubicBezTo>
                    <a:pt x="768" y="956"/>
                    <a:pt x="768" y="956"/>
                    <a:pt x="768" y="956"/>
                  </a:cubicBezTo>
                  <a:cubicBezTo>
                    <a:pt x="779" y="948"/>
                    <a:pt x="786" y="937"/>
                    <a:pt x="786" y="926"/>
                  </a:cubicBezTo>
                  <a:cubicBezTo>
                    <a:pt x="786" y="783"/>
                    <a:pt x="786" y="783"/>
                    <a:pt x="786" y="783"/>
                  </a:cubicBezTo>
                  <a:cubicBezTo>
                    <a:pt x="889" y="846"/>
                    <a:pt x="889" y="846"/>
                    <a:pt x="889" y="846"/>
                  </a:cubicBezTo>
                  <a:cubicBezTo>
                    <a:pt x="889" y="1161"/>
                    <a:pt x="889" y="1161"/>
                    <a:pt x="889" y="1161"/>
                  </a:cubicBezTo>
                  <a:cubicBezTo>
                    <a:pt x="849" y="1161"/>
                    <a:pt x="849" y="1161"/>
                    <a:pt x="849" y="1161"/>
                  </a:cubicBezTo>
                  <a:cubicBezTo>
                    <a:pt x="834" y="1121"/>
                    <a:pt x="794" y="1091"/>
                    <a:pt x="746" y="1099"/>
                  </a:cubicBezTo>
                  <a:cubicBezTo>
                    <a:pt x="702" y="1102"/>
                    <a:pt x="669" y="1135"/>
                    <a:pt x="662" y="1183"/>
                  </a:cubicBezTo>
                  <a:cubicBezTo>
                    <a:pt x="654" y="1242"/>
                    <a:pt x="698" y="1293"/>
                    <a:pt x="757" y="1293"/>
                  </a:cubicBezTo>
                  <a:cubicBezTo>
                    <a:pt x="797" y="1293"/>
                    <a:pt x="834" y="1264"/>
                    <a:pt x="849" y="1227"/>
                  </a:cubicBezTo>
                  <a:cubicBezTo>
                    <a:pt x="922" y="1227"/>
                    <a:pt x="922" y="1227"/>
                    <a:pt x="922" y="1227"/>
                  </a:cubicBezTo>
                  <a:cubicBezTo>
                    <a:pt x="940" y="1227"/>
                    <a:pt x="955" y="1212"/>
                    <a:pt x="955" y="1194"/>
                  </a:cubicBezTo>
                  <a:cubicBezTo>
                    <a:pt x="955" y="882"/>
                    <a:pt x="955" y="882"/>
                    <a:pt x="955" y="882"/>
                  </a:cubicBezTo>
                  <a:cubicBezTo>
                    <a:pt x="1050" y="937"/>
                    <a:pt x="1050" y="937"/>
                    <a:pt x="1050" y="937"/>
                  </a:cubicBezTo>
                  <a:cubicBezTo>
                    <a:pt x="1050" y="1322"/>
                    <a:pt x="1050" y="1322"/>
                    <a:pt x="1050" y="1322"/>
                  </a:cubicBezTo>
                  <a:cubicBezTo>
                    <a:pt x="1050" y="1333"/>
                    <a:pt x="1054" y="1341"/>
                    <a:pt x="1061" y="1348"/>
                  </a:cubicBezTo>
                  <a:cubicBezTo>
                    <a:pt x="1193" y="1476"/>
                    <a:pt x="1193" y="1476"/>
                    <a:pt x="1193" y="1476"/>
                  </a:cubicBezTo>
                  <a:lnTo>
                    <a:pt x="1193" y="1476"/>
                  </a:lnTo>
                  <a:cubicBezTo>
                    <a:pt x="1157" y="1550"/>
                    <a:pt x="1219" y="1634"/>
                    <a:pt x="1304" y="1615"/>
                  </a:cubicBezTo>
                  <a:cubicBezTo>
                    <a:pt x="1340" y="1608"/>
                    <a:pt x="1366" y="1579"/>
                    <a:pt x="1373" y="1542"/>
                  </a:cubicBezTo>
                  <a:cubicBezTo>
                    <a:pt x="1392" y="1458"/>
                    <a:pt x="1307" y="1399"/>
                    <a:pt x="1237" y="1432"/>
                  </a:cubicBezTo>
                  <a:lnTo>
                    <a:pt x="1237" y="1432"/>
                  </a:lnTo>
                  <a:cubicBezTo>
                    <a:pt x="1113" y="1311"/>
                    <a:pt x="1113" y="1311"/>
                    <a:pt x="1113" y="1311"/>
                  </a:cubicBezTo>
                  <a:cubicBezTo>
                    <a:pt x="1113" y="937"/>
                    <a:pt x="1113" y="937"/>
                    <a:pt x="1113" y="937"/>
                  </a:cubicBezTo>
                  <a:cubicBezTo>
                    <a:pt x="1216" y="879"/>
                    <a:pt x="1216" y="879"/>
                    <a:pt x="1216" y="879"/>
                  </a:cubicBezTo>
                  <a:cubicBezTo>
                    <a:pt x="1216" y="1062"/>
                    <a:pt x="1216" y="1062"/>
                    <a:pt x="1216" y="1062"/>
                  </a:cubicBezTo>
                  <a:cubicBezTo>
                    <a:pt x="1216" y="1069"/>
                    <a:pt x="1219" y="1073"/>
                    <a:pt x="1223" y="1080"/>
                  </a:cubicBezTo>
                  <a:cubicBezTo>
                    <a:pt x="1325" y="1220"/>
                    <a:pt x="1322" y="1212"/>
                    <a:pt x="1325" y="1216"/>
                  </a:cubicBezTo>
                  <a:cubicBezTo>
                    <a:pt x="1289" y="1286"/>
                    <a:pt x="1351" y="1370"/>
                    <a:pt x="1436" y="1351"/>
                  </a:cubicBezTo>
                  <a:cubicBezTo>
                    <a:pt x="1472" y="1344"/>
                    <a:pt x="1498" y="1319"/>
                    <a:pt x="1509" y="1282"/>
                  </a:cubicBezTo>
                  <a:cubicBezTo>
                    <a:pt x="1527" y="1198"/>
                    <a:pt x="1439" y="1135"/>
                    <a:pt x="1369" y="1172"/>
                  </a:cubicBezTo>
                  <a:cubicBezTo>
                    <a:pt x="1278" y="1051"/>
                    <a:pt x="1278" y="1051"/>
                    <a:pt x="1278" y="1051"/>
                  </a:cubicBezTo>
                  <a:cubicBezTo>
                    <a:pt x="1278" y="842"/>
                    <a:pt x="1278" y="842"/>
                    <a:pt x="1278" y="842"/>
                  </a:cubicBezTo>
                  <a:cubicBezTo>
                    <a:pt x="1384" y="783"/>
                    <a:pt x="1384" y="783"/>
                    <a:pt x="1384" y="783"/>
                  </a:cubicBezTo>
                  <a:cubicBezTo>
                    <a:pt x="1384" y="934"/>
                    <a:pt x="1384" y="934"/>
                    <a:pt x="1384" y="934"/>
                  </a:cubicBezTo>
                  <a:cubicBezTo>
                    <a:pt x="1384" y="941"/>
                    <a:pt x="1388" y="952"/>
                    <a:pt x="1395" y="956"/>
                  </a:cubicBezTo>
                  <a:cubicBezTo>
                    <a:pt x="1516" y="1058"/>
                    <a:pt x="1516" y="1058"/>
                    <a:pt x="1516" y="1058"/>
                  </a:cubicBezTo>
                  <a:cubicBezTo>
                    <a:pt x="1524" y="1110"/>
                    <a:pt x="1575" y="1150"/>
                    <a:pt x="1633" y="1135"/>
                  </a:cubicBezTo>
                  <a:cubicBezTo>
                    <a:pt x="1677" y="1124"/>
                    <a:pt x="1710" y="1084"/>
                    <a:pt x="1707" y="1040"/>
                  </a:cubicBezTo>
                  <a:cubicBezTo>
                    <a:pt x="1707" y="945"/>
                    <a:pt x="1582" y="908"/>
                    <a:pt x="1531" y="985"/>
                  </a:cubicBezTo>
                  <a:cubicBezTo>
                    <a:pt x="1450" y="919"/>
                    <a:pt x="1450" y="919"/>
                    <a:pt x="1450" y="919"/>
                  </a:cubicBezTo>
                  <a:cubicBezTo>
                    <a:pt x="1450" y="567"/>
                    <a:pt x="1450" y="567"/>
                    <a:pt x="1450" y="567"/>
                  </a:cubicBezTo>
                  <a:cubicBezTo>
                    <a:pt x="1545" y="567"/>
                    <a:pt x="1545" y="567"/>
                    <a:pt x="1545" y="567"/>
                  </a:cubicBezTo>
                  <a:cubicBezTo>
                    <a:pt x="1545" y="732"/>
                    <a:pt x="1545" y="732"/>
                    <a:pt x="1545" y="732"/>
                  </a:cubicBezTo>
                  <a:cubicBezTo>
                    <a:pt x="1545" y="750"/>
                    <a:pt x="1560" y="765"/>
                    <a:pt x="1578" y="765"/>
                  </a:cubicBezTo>
                  <a:cubicBezTo>
                    <a:pt x="1846" y="765"/>
                    <a:pt x="1846" y="765"/>
                    <a:pt x="1846" y="765"/>
                  </a:cubicBezTo>
                  <a:cubicBezTo>
                    <a:pt x="1861" y="805"/>
                    <a:pt x="1901" y="835"/>
                    <a:pt x="1949" y="831"/>
                  </a:cubicBezTo>
                  <a:cubicBezTo>
                    <a:pt x="1993" y="824"/>
                    <a:pt x="2029" y="791"/>
                    <a:pt x="2037" y="743"/>
                  </a:cubicBezTo>
                  <a:cubicBezTo>
                    <a:pt x="2044" y="684"/>
                    <a:pt x="1996" y="637"/>
                    <a:pt x="1938" y="637"/>
                  </a:cubicBezTo>
                  <a:cubicBezTo>
                    <a:pt x="1897" y="637"/>
                    <a:pt x="1861" y="662"/>
                    <a:pt x="1846" y="702"/>
                  </a:cubicBezTo>
                  <a:cubicBezTo>
                    <a:pt x="1608" y="702"/>
                    <a:pt x="1608" y="702"/>
                    <a:pt x="1608" y="702"/>
                  </a:cubicBezTo>
                  <a:cubicBezTo>
                    <a:pt x="1608" y="567"/>
                    <a:pt x="1608" y="567"/>
                    <a:pt x="1608" y="567"/>
                  </a:cubicBezTo>
                  <a:cubicBezTo>
                    <a:pt x="1890" y="567"/>
                    <a:pt x="1890" y="567"/>
                    <a:pt x="1890" y="567"/>
                  </a:cubicBezTo>
                  <a:cubicBezTo>
                    <a:pt x="1993" y="567"/>
                    <a:pt x="2073" y="523"/>
                    <a:pt x="2125" y="442"/>
                  </a:cubicBezTo>
                  <a:cubicBezTo>
                    <a:pt x="2132" y="428"/>
                    <a:pt x="2128" y="406"/>
                    <a:pt x="2114" y="398"/>
                  </a:cubicBezTo>
                  <a:moveTo>
                    <a:pt x="295" y="765"/>
                  </a:moveTo>
                  <a:lnTo>
                    <a:pt x="295" y="765"/>
                  </a:lnTo>
                  <a:cubicBezTo>
                    <a:pt x="277" y="765"/>
                    <a:pt x="262" y="750"/>
                    <a:pt x="262" y="732"/>
                  </a:cubicBezTo>
                  <a:cubicBezTo>
                    <a:pt x="262" y="714"/>
                    <a:pt x="277" y="699"/>
                    <a:pt x="295" y="699"/>
                  </a:cubicBezTo>
                  <a:cubicBezTo>
                    <a:pt x="317" y="699"/>
                    <a:pt x="332" y="714"/>
                    <a:pt x="332" y="732"/>
                  </a:cubicBezTo>
                  <a:cubicBezTo>
                    <a:pt x="332" y="750"/>
                    <a:pt x="317" y="765"/>
                    <a:pt x="295" y="765"/>
                  </a:cubicBezTo>
                  <a:moveTo>
                    <a:pt x="559" y="1044"/>
                  </a:moveTo>
                  <a:lnTo>
                    <a:pt x="559" y="1044"/>
                  </a:lnTo>
                  <a:cubicBezTo>
                    <a:pt x="541" y="1044"/>
                    <a:pt x="526" y="1029"/>
                    <a:pt x="526" y="1011"/>
                  </a:cubicBezTo>
                  <a:cubicBezTo>
                    <a:pt x="526" y="992"/>
                    <a:pt x="541" y="978"/>
                    <a:pt x="559" y="978"/>
                  </a:cubicBezTo>
                  <a:cubicBezTo>
                    <a:pt x="577" y="978"/>
                    <a:pt x="592" y="992"/>
                    <a:pt x="592" y="1011"/>
                  </a:cubicBezTo>
                  <a:cubicBezTo>
                    <a:pt x="592" y="1029"/>
                    <a:pt x="577" y="1044"/>
                    <a:pt x="559" y="1044"/>
                  </a:cubicBezTo>
                  <a:moveTo>
                    <a:pt x="753" y="1227"/>
                  </a:moveTo>
                  <a:lnTo>
                    <a:pt x="753" y="1227"/>
                  </a:lnTo>
                  <a:cubicBezTo>
                    <a:pt x="735" y="1227"/>
                    <a:pt x="720" y="1212"/>
                    <a:pt x="720" y="1194"/>
                  </a:cubicBezTo>
                  <a:cubicBezTo>
                    <a:pt x="720" y="1172"/>
                    <a:pt x="735" y="1157"/>
                    <a:pt x="753" y="1157"/>
                  </a:cubicBezTo>
                  <a:cubicBezTo>
                    <a:pt x="772" y="1157"/>
                    <a:pt x="786" y="1172"/>
                    <a:pt x="786" y="1194"/>
                  </a:cubicBezTo>
                  <a:cubicBezTo>
                    <a:pt x="786" y="1212"/>
                    <a:pt x="772" y="1227"/>
                    <a:pt x="753" y="1227"/>
                  </a:cubicBezTo>
                  <a:moveTo>
                    <a:pt x="1281" y="1487"/>
                  </a:moveTo>
                  <a:lnTo>
                    <a:pt x="1281" y="1487"/>
                  </a:lnTo>
                  <a:cubicBezTo>
                    <a:pt x="1300" y="1487"/>
                    <a:pt x="1314" y="1502"/>
                    <a:pt x="1314" y="1520"/>
                  </a:cubicBezTo>
                  <a:cubicBezTo>
                    <a:pt x="1314" y="1539"/>
                    <a:pt x="1300" y="1553"/>
                    <a:pt x="1281" y="1553"/>
                  </a:cubicBezTo>
                  <a:cubicBezTo>
                    <a:pt x="1263" y="1553"/>
                    <a:pt x="1248" y="1539"/>
                    <a:pt x="1248" y="1520"/>
                  </a:cubicBezTo>
                  <a:cubicBezTo>
                    <a:pt x="1248" y="1502"/>
                    <a:pt x="1263" y="1487"/>
                    <a:pt x="1281" y="1487"/>
                  </a:cubicBezTo>
                  <a:moveTo>
                    <a:pt x="1413" y="1223"/>
                  </a:moveTo>
                  <a:lnTo>
                    <a:pt x="1413" y="1223"/>
                  </a:lnTo>
                  <a:cubicBezTo>
                    <a:pt x="1432" y="1223"/>
                    <a:pt x="1446" y="1238"/>
                    <a:pt x="1446" y="1256"/>
                  </a:cubicBezTo>
                  <a:cubicBezTo>
                    <a:pt x="1446" y="1278"/>
                    <a:pt x="1432" y="1293"/>
                    <a:pt x="1413" y="1293"/>
                  </a:cubicBezTo>
                  <a:cubicBezTo>
                    <a:pt x="1395" y="1293"/>
                    <a:pt x="1380" y="1278"/>
                    <a:pt x="1380" y="1256"/>
                  </a:cubicBezTo>
                  <a:cubicBezTo>
                    <a:pt x="1380" y="1238"/>
                    <a:pt x="1395" y="1223"/>
                    <a:pt x="1413" y="1223"/>
                  </a:cubicBezTo>
                  <a:moveTo>
                    <a:pt x="1612" y="1007"/>
                  </a:moveTo>
                  <a:lnTo>
                    <a:pt x="1612" y="1007"/>
                  </a:lnTo>
                  <a:cubicBezTo>
                    <a:pt x="1630" y="1007"/>
                    <a:pt x="1644" y="1022"/>
                    <a:pt x="1644" y="1040"/>
                  </a:cubicBezTo>
                  <a:cubicBezTo>
                    <a:pt x="1644" y="1058"/>
                    <a:pt x="1630" y="1077"/>
                    <a:pt x="1612" y="1077"/>
                  </a:cubicBezTo>
                  <a:cubicBezTo>
                    <a:pt x="1593" y="1077"/>
                    <a:pt x="1578" y="1058"/>
                    <a:pt x="1578" y="1040"/>
                  </a:cubicBezTo>
                  <a:cubicBezTo>
                    <a:pt x="1578" y="1022"/>
                    <a:pt x="1593" y="1007"/>
                    <a:pt x="1612" y="1007"/>
                  </a:cubicBezTo>
                  <a:moveTo>
                    <a:pt x="1938" y="699"/>
                  </a:moveTo>
                  <a:lnTo>
                    <a:pt x="1938" y="699"/>
                  </a:lnTo>
                  <a:cubicBezTo>
                    <a:pt x="1956" y="699"/>
                    <a:pt x="1974" y="714"/>
                    <a:pt x="1974" y="732"/>
                  </a:cubicBezTo>
                  <a:cubicBezTo>
                    <a:pt x="1974" y="750"/>
                    <a:pt x="1956" y="765"/>
                    <a:pt x="1938" y="765"/>
                  </a:cubicBezTo>
                  <a:cubicBezTo>
                    <a:pt x="1920" y="765"/>
                    <a:pt x="1905" y="750"/>
                    <a:pt x="1905" y="732"/>
                  </a:cubicBezTo>
                  <a:cubicBezTo>
                    <a:pt x="1905" y="714"/>
                    <a:pt x="1920" y="699"/>
                    <a:pt x="1938" y="699"/>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8" name="Google Shape;408;p34"/>
            <p:cNvSpPr/>
            <p:nvPr/>
          </p:nvSpPr>
          <p:spPr>
            <a:xfrm>
              <a:off x="1648184" y="2244638"/>
              <a:ext cx="59856" cy="71729"/>
            </a:xfrm>
            <a:custGeom>
              <a:avLst/>
              <a:gdLst/>
              <a:ahLst/>
              <a:cxnLst/>
              <a:rect l="l" t="t" r="r" b="b"/>
              <a:pathLst>
                <a:path w="242" h="290" extrusionOk="0">
                  <a:moveTo>
                    <a:pt x="89" y="22"/>
                  </a:moveTo>
                  <a:lnTo>
                    <a:pt x="89" y="22"/>
                  </a:lnTo>
                  <a:lnTo>
                    <a:pt x="89" y="22"/>
                  </a:lnTo>
                  <a:cubicBezTo>
                    <a:pt x="1" y="246"/>
                    <a:pt x="1" y="246"/>
                    <a:pt x="1" y="246"/>
                  </a:cubicBezTo>
                  <a:cubicBezTo>
                    <a:pt x="-3" y="264"/>
                    <a:pt x="4" y="282"/>
                    <a:pt x="23" y="290"/>
                  </a:cubicBezTo>
                  <a:cubicBezTo>
                    <a:pt x="41" y="293"/>
                    <a:pt x="56" y="282"/>
                    <a:pt x="63" y="268"/>
                  </a:cubicBezTo>
                  <a:cubicBezTo>
                    <a:pt x="74" y="235"/>
                    <a:pt x="74" y="235"/>
                    <a:pt x="74" y="235"/>
                  </a:cubicBezTo>
                  <a:cubicBezTo>
                    <a:pt x="169" y="235"/>
                    <a:pt x="169" y="235"/>
                    <a:pt x="169" y="235"/>
                  </a:cubicBezTo>
                  <a:cubicBezTo>
                    <a:pt x="180" y="268"/>
                    <a:pt x="180" y="268"/>
                    <a:pt x="180" y="268"/>
                  </a:cubicBezTo>
                  <a:cubicBezTo>
                    <a:pt x="188" y="286"/>
                    <a:pt x="206" y="293"/>
                    <a:pt x="221" y="286"/>
                  </a:cubicBezTo>
                  <a:cubicBezTo>
                    <a:pt x="239" y="282"/>
                    <a:pt x="247" y="264"/>
                    <a:pt x="239" y="246"/>
                  </a:cubicBezTo>
                  <a:cubicBezTo>
                    <a:pt x="155" y="22"/>
                    <a:pt x="155" y="22"/>
                    <a:pt x="155" y="22"/>
                  </a:cubicBezTo>
                  <a:cubicBezTo>
                    <a:pt x="144" y="-7"/>
                    <a:pt x="100" y="-7"/>
                    <a:pt x="89" y="22"/>
                  </a:cubicBezTo>
                  <a:moveTo>
                    <a:pt x="100" y="169"/>
                  </a:moveTo>
                  <a:lnTo>
                    <a:pt x="100" y="169"/>
                  </a:lnTo>
                  <a:cubicBezTo>
                    <a:pt x="122" y="110"/>
                    <a:pt x="122" y="110"/>
                    <a:pt x="122" y="110"/>
                  </a:cubicBezTo>
                  <a:cubicBezTo>
                    <a:pt x="144" y="169"/>
                    <a:pt x="144" y="169"/>
                    <a:pt x="144" y="169"/>
                  </a:cubicBezTo>
                  <a:lnTo>
                    <a:pt x="100" y="16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9" name="Google Shape;409;p34"/>
            <p:cNvSpPr/>
            <p:nvPr/>
          </p:nvSpPr>
          <p:spPr>
            <a:xfrm>
              <a:off x="1727333" y="2243649"/>
              <a:ext cx="15335" cy="72718"/>
            </a:xfrm>
            <a:custGeom>
              <a:avLst/>
              <a:gdLst/>
              <a:ahLst/>
              <a:cxnLst/>
              <a:rect l="l" t="t" r="r" b="b"/>
              <a:pathLst>
                <a:path w="62" h="294" extrusionOk="0">
                  <a:moveTo>
                    <a:pt x="62" y="261"/>
                  </a:moveTo>
                  <a:lnTo>
                    <a:pt x="62" y="261"/>
                  </a:lnTo>
                  <a:cubicBezTo>
                    <a:pt x="62" y="33"/>
                    <a:pt x="62" y="33"/>
                    <a:pt x="62" y="33"/>
                  </a:cubicBezTo>
                  <a:cubicBezTo>
                    <a:pt x="62" y="19"/>
                    <a:pt x="51" y="4"/>
                    <a:pt x="33" y="0"/>
                  </a:cubicBezTo>
                  <a:cubicBezTo>
                    <a:pt x="15" y="0"/>
                    <a:pt x="0" y="15"/>
                    <a:pt x="0" y="33"/>
                  </a:cubicBezTo>
                  <a:cubicBezTo>
                    <a:pt x="0" y="261"/>
                    <a:pt x="0" y="261"/>
                    <a:pt x="0" y="261"/>
                  </a:cubicBezTo>
                  <a:cubicBezTo>
                    <a:pt x="0" y="275"/>
                    <a:pt x="11" y="290"/>
                    <a:pt x="25" y="294"/>
                  </a:cubicBezTo>
                  <a:cubicBezTo>
                    <a:pt x="44" y="294"/>
                    <a:pt x="62" y="279"/>
                    <a:pt x="62" y="26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10" name="Google Shape;410;p34"/>
          <p:cNvGrpSpPr/>
          <p:nvPr/>
        </p:nvGrpSpPr>
        <p:grpSpPr>
          <a:xfrm>
            <a:off x="6195238" y="1555580"/>
            <a:ext cx="454092" cy="457199"/>
            <a:chOff x="2122831" y="2020795"/>
            <a:chExt cx="535738" cy="535738"/>
          </a:xfrm>
        </p:grpSpPr>
        <p:sp>
          <p:nvSpPr>
            <p:cNvPr id="411" name="Google Shape;411;p34"/>
            <p:cNvSpPr/>
            <p:nvPr/>
          </p:nvSpPr>
          <p:spPr>
            <a:xfrm>
              <a:off x="2122831" y="2020795"/>
              <a:ext cx="535738" cy="535738"/>
            </a:xfrm>
            <a:custGeom>
              <a:avLst/>
              <a:gdLst/>
              <a:ahLst/>
              <a:cxnLst/>
              <a:rect l="l" t="t" r="r" b="b"/>
              <a:pathLst>
                <a:path w="2166" h="2166" extrusionOk="0">
                  <a:moveTo>
                    <a:pt x="2078" y="392"/>
                  </a:moveTo>
                  <a:lnTo>
                    <a:pt x="2078" y="392"/>
                  </a:lnTo>
                  <a:cubicBezTo>
                    <a:pt x="1048" y="392"/>
                    <a:pt x="1048" y="392"/>
                    <a:pt x="1048" y="392"/>
                  </a:cubicBezTo>
                  <a:cubicBezTo>
                    <a:pt x="1048" y="315"/>
                    <a:pt x="1048" y="315"/>
                    <a:pt x="1048" y="315"/>
                  </a:cubicBezTo>
                  <a:cubicBezTo>
                    <a:pt x="1048" y="304"/>
                    <a:pt x="1044" y="293"/>
                    <a:pt x="1033" y="289"/>
                  </a:cubicBezTo>
                  <a:cubicBezTo>
                    <a:pt x="538" y="3"/>
                    <a:pt x="538" y="3"/>
                    <a:pt x="538" y="3"/>
                  </a:cubicBezTo>
                  <a:cubicBezTo>
                    <a:pt x="531" y="-1"/>
                    <a:pt x="520" y="-1"/>
                    <a:pt x="509" y="3"/>
                  </a:cubicBezTo>
                  <a:cubicBezTo>
                    <a:pt x="264" y="146"/>
                    <a:pt x="264" y="146"/>
                    <a:pt x="264" y="146"/>
                  </a:cubicBezTo>
                  <a:cubicBezTo>
                    <a:pt x="249" y="154"/>
                    <a:pt x="241" y="172"/>
                    <a:pt x="249" y="186"/>
                  </a:cubicBezTo>
                  <a:cubicBezTo>
                    <a:pt x="256" y="205"/>
                    <a:pt x="278" y="212"/>
                    <a:pt x="293" y="201"/>
                  </a:cubicBezTo>
                  <a:cubicBezTo>
                    <a:pt x="524" y="69"/>
                    <a:pt x="524" y="69"/>
                    <a:pt x="524" y="69"/>
                  </a:cubicBezTo>
                  <a:cubicBezTo>
                    <a:pt x="953" y="315"/>
                    <a:pt x="953" y="315"/>
                    <a:pt x="953" y="315"/>
                  </a:cubicBezTo>
                  <a:cubicBezTo>
                    <a:pt x="524" y="564"/>
                    <a:pt x="524" y="564"/>
                    <a:pt x="524" y="564"/>
                  </a:cubicBezTo>
                  <a:cubicBezTo>
                    <a:pt x="95" y="315"/>
                    <a:pt x="95" y="315"/>
                    <a:pt x="95" y="315"/>
                  </a:cubicBezTo>
                  <a:cubicBezTo>
                    <a:pt x="172" y="271"/>
                    <a:pt x="172" y="271"/>
                    <a:pt x="172" y="271"/>
                  </a:cubicBezTo>
                  <a:cubicBezTo>
                    <a:pt x="186" y="263"/>
                    <a:pt x="194" y="245"/>
                    <a:pt x="186" y="230"/>
                  </a:cubicBezTo>
                  <a:cubicBezTo>
                    <a:pt x="179" y="212"/>
                    <a:pt x="157" y="205"/>
                    <a:pt x="142" y="216"/>
                  </a:cubicBezTo>
                  <a:cubicBezTo>
                    <a:pt x="14" y="289"/>
                    <a:pt x="14" y="289"/>
                    <a:pt x="14" y="289"/>
                  </a:cubicBezTo>
                  <a:cubicBezTo>
                    <a:pt x="7" y="293"/>
                    <a:pt x="0" y="304"/>
                    <a:pt x="0" y="315"/>
                  </a:cubicBezTo>
                  <a:cubicBezTo>
                    <a:pt x="0" y="887"/>
                    <a:pt x="0" y="887"/>
                    <a:pt x="0" y="887"/>
                  </a:cubicBezTo>
                  <a:cubicBezTo>
                    <a:pt x="0" y="898"/>
                    <a:pt x="7" y="909"/>
                    <a:pt x="14" y="912"/>
                  </a:cubicBezTo>
                  <a:cubicBezTo>
                    <a:pt x="509" y="1198"/>
                    <a:pt x="509" y="1198"/>
                    <a:pt x="509" y="1198"/>
                  </a:cubicBezTo>
                  <a:cubicBezTo>
                    <a:pt x="520" y="1206"/>
                    <a:pt x="531" y="1206"/>
                    <a:pt x="542" y="1198"/>
                  </a:cubicBezTo>
                  <a:cubicBezTo>
                    <a:pt x="593" y="1169"/>
                    <a:pt x="593" y="1169"/>
                    <a:pt x="593" y="1169"/>
                  </a:cubicBezTo>
                  <a:cubicBezTo>
                    <a:pt x="593" y="1686"/>
                    <a:pt x="593" y="1686"/>
                    <a:pt x="593" y="1686"/>
                  </a:cubicBezTo>
                  <a:cubicBezTo>
                    <a:pt x="593" y="1734"/>
                    <a:pt x="630" y="1770"/>
                    <a:pt x="678" y="1770"/>
                  </a:cubicBezTo>
                  <a:cubicBezTo>
                    <a:pt x="1121" y="1770"/>
                    <a:pt x="1121" y="1770"/>
                    <a:pt x="1121" y="1770"/>
                  </a:cubicBezTo>
                  <a:cubicBezTo>
                    <a:pt x="1088" y="1972"/>
                    <a:pt x="1088" y="1972"/>
                    <a:pt x="1088" y="1972"/>
                  </a:cubicBezTo>
                  <a:cubicBezTo>
                    <a:pt x="1022" y="1972"/>
                    <a:pt x="1022" y="1972"/>
                    <a:pt x="1022" y="1972"/>
                  </a:cubicBezTo>
                  <a:cubicBezTo>
                    <a:pt x="986" y="1972"/>
                    <a:pt x="960" y="1997"/>
                    <a:pt x="960" y="2031"/>
                  </a:cubicBezTo>
                  <a:cubicBezTo>
                    <a:pt x="960" y="2133"/>
                    <a:pt x="960" y="2133"/>
                    <a:pt x="960" y="2133"/>
                  </a:cubicBezTo>
                  <a:cubicBezTo>
                    <a:pt x="960" y="2152"/>
                    <a:pt x="975" y="2166"/>
                    <a:pt x="993" y="2166"/>
                  </a:cubicBezTo>
                  <a:cubicBezTo>
                    <a:pt x="1440" y="2166"/>
                    <a:pt x="1440" y="2166"/>
                    <a:pt x="1440" y="2166"/>
                  </a:cubicBezTo>
                  <a:cubicBezTo>
                    <a:pt x="1448" y="2166"/>
                    <a:pt x="1451" y="2163"/>
                    <a:pt x="1455" y="2159"/>
                  </a:cubicBezTo>
                  <a:cubicBezTo>
                    <a:pt x="1477" y="2133"/>
                    <a:pt x="1459" y="2100"/>
                    <a:pt x="1433" y="2100"/>
                  </a:cubicBezTo>
                  <a:cubicBezTo>
                    <a:pt x="1022" y="2100"/>
                    <a:pt x="1022" y="2100"/>
                    <a:pt x="1022" y="2100"/>
                  </a:cubicBezTo>
                  <a:cubicBezTo>
                    <a:pt x="1022" y="2034"/>
                    <a:pt x="1022" y="2034"/>
                    <a:pt x="1022" y="2034"/>
                  </a:cubicBezTo>
                  <a:cubicBezTo>
                    <a:pt x="1642" y="2034"/>
                    <a:pt x="1642" y="2034"/>
                    <a:pt x="1642" y="2034"/>
                  </a:cubicBezTo>
                  <a:cubicBezTo>
                    <a:pt x="1642" y="2038"/>
                    <a:pt x="1642" y="2038"/>
                    <a:pt x="1642" y="2038"/>
                  </a:cubicBezTo>
                  <a:cubicBezTo>
                    <a:pt x="1642" y="2034"/>
                    <a:pt x="1642" y="2034"/>
                    <a:pt x="1642" y="2034"/>
                  </a:cubicBezTo>
                  <a:cubicBezTo>
                    <a:pt x="1730" y="2034"/>
                    <a:pt x="1730" y="2034"/>
                    <a:pt x="1730" y="2034"/>
                  </a:cubicBezTo>
                  <a:cubicBezTo>
                    <a:pt x="1730" y="2100"/>
                    <a:pt x="1730" y="2100"/>
                    <a:pt x="1730" y="2100"/>
                  </a:cubicBezTo>
                  <a:cubicBezTo>
                    <a:pt x="1572" y="2100"/>
                    <a:pt x="1572" y="2100"/>
                    <a:pt x="1572" y="2100"/>
                  </a:cubicBezTo>
                  <a:cubicBezTo>
                    <a:pt x="1554" y="2104"/>
                    <a:pt x="1539" y="2119"/>
                    <a:pt x="1539" y="2137"/>
                  </a:cubicBezTo>
                  <a:cubicBezTo>
                    <a:pt x="1539" y="2152"/>
                    <a:pt x="1554" y="2166"/>
                    <a:pt x="1572" y="2166"/>
                  </a:cubicBezTo>
                  <a:cubicBezTo>
                    <a:pt x="1734" y="2166"/>
                    <a:pt x="1734" y="2166"/>
                    <a:pt x="1734" y="2166"/>
                  </a:cubicBezTo>
                  <a:cubicBezTo>
                    <a:pt x="1767" y="2166"/>
                    <a:pt x="1796" y="2104"/>
                    <a:pt x="1796" y="2104"/>
                  </a:cubicBezTo>
                  <a:cubicBezTo>
                    <a:pt x="1796" y="2031"/>
                    <a:pt x="1796" y="2031"/>
                    <a:pt x="1796" y="2031"/>
                  </a:cubicBezTo>
                  <a:cubicBezTo>
                    <a:pt x="1796" y="1997"/>
                    <a:pt x="1770" y="1972"/>
                    <a:pt x="1737" y="1972"/>
                  </a:cubicBezTo>
                  <a:cubicBezTo>
                    <a:pt x="1671" y="1972"/>
                    <a:pt x="1671" y="1972"/>
                    <a:pt x="1671" y="1972"/>
                  </a:cubicBezTo>
                  <a:cubicBezTo>
                    <a:pt x="1638" y="1770"/>
                    <a:pt x="1638" y="1770"/>
                    <a:pt x="1638" y="1770"/>
                  </a:cubicBezTo>
                  <a:cubicBezTo>
                    <a:pt x="2078" y="1770"/>
                    <a:pt x="2078" y="1770"/>
                    <a:pt x="2078" y="1770"/>
                  </a:cubicBezTo>
                  <a:cubicBezTo>
                    <a:pt x="2126" y="1770"/>
                    <a:pt x="2166" y="1734"/>
                    <a:pt x="2166" y="1686"/>
                  </a:cubicBezTo>
                  <a:cubicBezTo>
                    <a:pt x="2166" y="480"/>
                    <a:pt x="2166" y="480"/>
                    <a:pt x="2166" y="480"/>
                  </a:cubicBezTo>
                  <a:cubicBezTo>
                    <a:pt x="2166" y="432"/>
                    <a:pt x="2126" y="392"/>
                    <a:pt x="2078" y="392"/>
                  </a:cubicBezTo>
                  <a:moveTo>
                    <a:pt x="557" y="1114"/>
                  </a:moveTo>
                  <a:lnTo>
                    <a:pt x="557" y="1114"/>
                  </a:lnTo>
                  <a:cubicBezTo>
                    <a:pt x="557" y="619"/>
                    <a:pt x="557" y="619"/>
                    <a:pt x="557" y="619"/>
                  </a:cubicBezTo>
                  <a:cubicBezTo>
                    <a:pt x="986" y="374"/>
                    <a:pt x="986" y="374"/>
                    <a:pt x="986" y="374"/>
                  </a:cubicBezTo>
                  <a:cubicBezTo>
                    <a:pt x="986" y="868"/>
                    <a:pt x="986" y="868"/>
                    <a:pt x="986" y="868"/>
                  </a:cubicBezTo>
                  <a:lnTo>
                    <a:pt x="557" y="1114"/>
                  </a:lnTo>
                  <a:moveTo>
                    <a:pt x="62" y="374"/>
                  </a:moveTo>
                  <a:lnTo>
                    <a:pt x="62" y="374"/>
                  </a:lnTo>
                  <a:cubicBezTo>
                    <a:pt x="491" y="619"/>
                    <a:pt x="491" y="619"/>
                    <a:pt x="491" y="619"/>
                  </a:cubicBezTo>
                  <a:cubicBezTo>
                    <a:pt x="491" y="1114"/>
                    <a:pt x="491" y="1114"/>
                    <a:pt x="491" y="1114"/>
                  </a:cubicBezTo>
                  <a:cubicBezTo>
                    <a:pt x="62" y="868"/>
                    <a:pt x="62" y="868"/>
                    <a:pt x="62" y="868"/>
                  </a:cubicBezTo>
                  <a:lnTo>
                    <a:pt x="62" y="374"/>
                  </a:lnTo>
                  <a:moveTo>
                    <a:pt x="1602" y="1972"/>
                  </a:moveTo>
                  <a:lnTo>
                    <a:pt x="1602" y="1972"/>
                  </a:lnTo>
                  <a:cubicBezTo>
                    <a:pt x="1154" y="1972"/>
                    <a:pt x="1154" y="1972"/>
                    <a:pt x="1154" y="1972"/>
                  </a:cubicBezTo>
                  <a:cubicBezTo>
                    <a:pt x="1187" y="1770"/>
                    <a:pt x="1187" y="1770"/>
                    <a:pt x="1187" y="1770"/>
                  </a:cubicBezTo>
                  <a:cubicBezTo>
                    <a:pt x="1569" y="1770"/>
                    <a:pt x="1569" y="1770"/>
                    <a:pt x="1569" y="1770"/>
                  </a:cubicBezTo>
                  <a:lnTo>
                    <a:pt x="1602" y="1972"/>
                  </a:lnTo>
                  <a:moveTo>
                    <a:pt x="2104" y="1686"/>
                  </a:moveTo>
                  <a:lnTo>
                    <a:pt x="2104" y="1686"/>
                  </a:lnTo>
                  <a:cubicBezTo>
                    <a:pt x="2104" y="1697"/>
                    <a:pt x="2093" y="1708"/>
                    <a:pt x="2078" y="1708"/>
                  </a:cubicBezTo>
                  <a:cubicBezTo>
                    <a:pt x="678" y="1708"/>
                    <a:pt x="678" y="1708"/>
                    <a:pt x="678" y="1708"/>
                  </a:cubicBezTo>
                  <a:cubicBezTo>
                    <a:pt x="667" y="1708"/>
                    <a:pt x="656" y="1697"/>
                    <a:pt x="656" y="1686"/>
                  </a:cubicBezTo>
                  <a:cubicBezTo>
                    <a:pt x="656" y="1136"/>
                    <a:pt x="656" y="1136"/>
                    <a:pt x="656" y="1136"/>
                  </a:cubicBezTo>
                  <a:cubicBezTo>
                    <a:pt x="722" y="1096"/>
                    <a:pt x="722" y="1096"/>
                    <a:pt x="722" y="1096"/>
                  </a:cubicBezTo>
                  <a:cubicBezTo>
                    <a:pt x="722" y="1609"/>
                    <a:pt x="722" y="1609"/>
                    <a:pt x="722" y="1609"/>
                  </a:cubicBezTo>
                  <a:cubicBezTo>
                    <a:pt x="722" y="1627"/>
                    <a:pt x="736" y="1642"/>
                    <a:pt x="755" y="1642"/>
                  </a:cubicBezTo>
                  <a:cubicBezTo>
                    <a:pt x="2001" y="1642"/>
                    <a:pt x="2001" y="1642"/>
                    <a:pt x="2001" y="1642"/>
                  </a:cubicBezTo>
                  <a:cubicBezTo>
                    <a:pt x="2020" y="1642"/>
                    <a:pt x="2034" y="1627"/>
                    <a:pt x="2034" y="1609"/>
                  </a:cubicBezTo>
                  <a:cubicBezTo>
                    <a:pt x="2034" y="806"/>
                    <a:pt x="2034" y="806"/>
                    <a:pt x="2034" y="806"/>
                  </a:cubicBezTo>
                  <a:cubicBezTo>
                    <a:pt x="2034" y="788"/>
                    <a:pt x="2023" y="773"/>
                    <a:pt x="2005" y="773"/>
                  </a:cubicBezTo>
                  <a:cubicBezTo>
                    <a:pt x="1987" y="769"/>
                    <a:pt x="1972" y="784"/>
                    <a:pt x="1972" y="802"/>
                  </a:cubicBezTo>
                  <a:cubicBezTo>
                    <a:pt x="1972" y="1576"/>
                    <a:pt x="1972" y="1576"/>
                    <a:pt x="1972" y="1576"/>
                  </a:cubicBezTo>
                  <a:cubicBezTo>
                    <a:pt x="788" y="1576"/>
                    <a:pt x="788" y="1576"/>
                    <a:pt x="788" y="1576"/>
                  </a:cubicBezTo>
                  <a:cubicBezTo>
                    <a:pt x="788" y="1059"/>
                    <a:pt x="788" y="1059"/>
                    <a:pt x="788" y="1059"/>
                  </a:cubicBezTo>
                  <a:cubicBezTo>
                    <a:pt x="1033" y="916"/>
                    <a:pt x="1033" y="916"/>
                    <a:pt x="1033" y="916"/>
                  </a:cubicBezTo>
                  <a:cubicBezTo>
                    <a:pt x="1044" y="909"/>
                    <a:pt x="1048" y="898"/>
                    <a:pt x="1048" y="887"/>
                  </a:cubicBezTo>
                  <a:cubicBezTo>
                    <a:pt x="1048" y="594"/>
                    <a:pt x="1048" y="594"/>
                    <a:pt x="1048" y="594"/>
                  </a:cubicBezTo>
                  <a:cubicBezTo>
                    <a:pt x="1972" y="594"/>
                    <a:pt x="1972" y="594"/>
                    <a:pt x="1972" y="594"/>
                  </a:cubicBezTo>
                  <a:cubicBezTo>
                    <a:pt x="1972" y="667"/>
                    <a:pt x="1972" y="667"/>
                    <a:pt x="1972" y="667"/>
                  </a:cubicBezTo>
                  <a:cubicBezTo>
                    <a:pt x="1972" y="681"/>
                    <a:pt x="1983" y="696"/>
                    <a:pt x="1998" y="700"/>
                  </a:cubicBezTo>
                  <a:cubicBezTo>
                    <a:pt x="2020" y="700"/>
                    <a:pt x="2034" y="685"/>
                    <a:pt x="2034" y="667"/>
                  </a:cubicBezTo>
                  <a:cubicBezTo>
                    <a:pt x="2034" y="560"/>
                    <a:pt x="2034" y="560"/>
                    <a:pt x="2034" y="560"/>
                  </a:cubicBezTo>
                  <a:cubicBezTo>
                    <a:pt x="2034" y="542"/>
                    <a:pt x="2020" y="527"/>
                    <a:pt x="2001" y="527"/>
                  </a:cubicBezTo>
                  <a:cubicBezTo>
                    <a:pt x="1048" y="527"/>
                    <a:pt x="1048" y="527"/>
                    <a:pt x="1048" y="527"/>
                  </a:cubicBezTo>
                  <a:cubicBezTo>
                    <a:pt x="1048" y="458"/>
                    <a:pt x="1048" y="458"/>
                    <a:pt x="1048" y="458"/>
                  </a:cubicBezTo>
                  <a:cubicBezTo>
                    <a:pt x="2078" y="458"/>
                    <a:pt x="2078" y="458"/>
                    <a:pt x="2078" y="458"/>
                  </a:cubicBezTo>
                  <a:cubicBezTo>
                    <a:pt x="2093" y="458"/>
                    <a:pt x="2104" y="465"/>
                    <a:pt x="2104" y="480"/>
                  </a:cubicBezTo>
                  <a:lnTo>
                    <a:pt x="2104" y="1686"/>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2" name="Google Shape;412;p34"/>
            <p:cNvSpPr/>
            <p:nvPr/>
          </p:nvSpPr>
          <p:spPr>
            <a:xfrm>
              <a:off x="2403811" y="2185771"/>
              <a:ext cx="180558" cy="205540"/>
            </a:xfrm>
            <a:custGeom>
              <a:avLst/>
              <a:gdLst/>
              <a:ahLst/>
              <a:cxnLst/>
              <a:rect l="l" t="t" r="r" b="b"/>
              <a:pathLst>
                <a:path w="730" h="831" extrusionOk="0">
                  <a:moveTo>
                    <a:pt x="715" y="198"/>
                  </a:moveTo>
                  <a:lnTo>
                    <a:pt x="715" y="198"/>
                  </a:lnTo>
                  <a:cubicBezTo>
                    <a:pt x="381" y="7"/>
                    <a:pt x="381" y="7"/>
                    <a:pt x="381" y="7"/>
                  </a:cubicBezTo>
                  <a:cubicBezTo>
                    <a:pt x="378" y="3"/>
                    <a:pt x="374" y="0"/>
                    <a:pt x="367" y="0"/>
                  </a:cubicBezTo>
                  <a:lnTo>
                    <a:pt x="367" y="0"/>
                  </a:lnTo>
                  <a:lnTo>
                    <a:pt x="367" y="0"/>
                  </a:lnTo>
                  <a:lnTo>
                    <a:pt x="367" y="0"/>
                  </a:lnTo>
                  <a:lnTo>
                    <a:pt x="367" y="0"/>
                  </a:lnTo>
                  <a:lnTo>
                    <a:pt x="363" y="0"/>
                  </a:lnTo>
                  <a:lnTo>
                    <a:pt x="363" y="0"/>
                  </a:lnTo>
                  <a:lnTo>
                    <a:pt x="363" y="0"/>
                  </a:lnTo>
                  <a:lnTo>
                    <a:pt x="363" y="0"/>
                  </a:lnTo>
                  <a:cubicBezTo>
                    <a:pt x="359" y="0"/>
                    <a:pt x="352" y="3"/>
                    <a:pt x="348" y="7"/>
                  </a:cubicBezTo>
                  <a:cubicBezTo>
                    <a:pt x="18" y="198"/>
                    <a:pt x="18" y="198"/>
                    <a:pt x="18" y="198"/>
                  </a:cubicBezTo>
                  <a:cubicBezTo>
                    <a:pt x="7" y="201"/>
                    <a:pt x="0" y="212"/>
                    <a:pt x="0" y="223"/>
                  </a:cubicBezTo>
                  <a:cubicBezTo>
                    <a:pt x="0" y="608"/>
                    <a:pt x="0" y="608"/>
                    <a:pt x="0" y="608"/>
                  </a:cubicBezTo>
                  <a:cubicBezTo>
                    <a:pt x="0" y="619"/>
                    <a:pt x="7" y="630"/>
                    <a:pt x="18" y="634"/>
                  </a:cubicBezTo>
                  <a:cubicBezTo>
                    <a:pt x="348" y="828"/>
                    <a:pt x="348" y="828"/>
                    <a:pt x="348" y="828"/>
                  </a:cubicBezTo>
                  <a:cubicBezTo>
                    <a:pt x="359" y="832"/>
                    <a:pt x="370" y="832"/>
                    <a:pt x="381" y="828"/>
                  </a:cubicBezTo>
                  <a:cubicBezTo>
                    <a:pt x="715" y="634"/>
                    <a:pt x="715" y="634"/>
                    <a:pt x="715" y="634"/>
                  </a:cubicBezTo>
                  <a:cubicBezTo>
                    <a:pt x="722" y="630"/>
                    <a:pt x="730" y="619"/>
                    <a:pt x="730" y="608"/>
                  </a:cubicBezTo>
                  <a:cubicBezTo>
                    <a:pt x="730" y="223"/>
                    <a:pt x="730" y="223"/>
                    <a:pt x="730" y="223"/>
                  </a:cubicBezTo>
                  <a:cubicBezTo>
                    <a:pt x="730" y="212"/>
                    <a:pt x="722" y="201"/>
                    <a:pt x="715" y="198"/>
                  </a:cubicBezTo>
                  <a:moveTo>
                    <a:pt x="367" y="381"/>
                  </a:moveTo>
                  <a:lnTo>
                    <a:pt x="367" y="381"/>
                  </a:lnTo>
                  <a:cubicBezTo>
                    <a:pt x="99" y="223"/>
                    <a:pt x="99" y="223"/>
                    <a:pt x="99" y="223"/>
                  </a:cubicBezTo>
                  <a:cubicBezTo>
                    <a:pt x="367" y="69"/>
                    <a:pt x="367" y="69"/>
                    <a:pt x="367" y="69"/>
                  </a:cubicBezTo>
                  <a:cubicBezTo>
                    <a:pt x="634" y="223"/>
                    <a:pt x="634" y="223"/>
                    <a:pt x="634" y="223"/>
                  </a:cubicBezTo>
                  <a:lnTo>
                    <a:pt x="367" y="381"/>
                  </a:lnTo>
                  <a:moveTo>
                    <a:pt x="66" y="282"/>
                  </a:moveTo>
                  <a:lnTo>
                    <a:pt x="66" y="282"/>
                  </a:lnTo>
                  <a:cubicBezTo>
                    <a:pt x="330" y="436"/>
                    <a:pt x="330" y="436"/>
                    <a:pt x="330" y="436"/>
                  </a:cubicBezTo>
                  <a:cubicBezTo>
                    <a:pt x="330" y="744"/>
                    <a:pt x="330" y="744"/>
                    <a:pt x="330" y="744"/>
                  </a:cubicBezTo>
                  <a:cubicBezTo>
                    <a:pt x="66" y="590"/>
                    <a:pt x="66" y="590"/>
                    <a:pt x="66" y="590"/>
                  </a:cubicBezTo>
                  <a:lnTo>
                    <a:pt x="66" y="282"/>
                  </a:lnTo>
                  <a:moveTo>
                    <a:pt x="400" y="744"/>
                  </a:moveTo>
                  <a:lnTo>
                    <a:pt x="400" y="744"/>
                  </a:lnTo>
                  <a:cubicBezTo>
                    <a:pt x="400" y="436"/>
                    <a:pt x="400" y="436"/>
                    <a:pt x="400" y="436"/>
                  </a:cubicBezTo>
                  <a:cubicBezTo>
                    <a:pt x="667" y="282"/>
                    <a:pt x="667" y="282"/>
                    <a:pt x="667" y="282"/>
                  </a:cubicBezTo>
                  <a:cubicBezTo>
                    <a:pt x="667" y="590"/>
                    <a:pt x="667" y="590"/>
                    <a:pt x="667" y="590"/>
                  </a:cubicBezTo>
                  <a:lnTo>
                    <a:pt x="400" y="74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3" name="Google Shape;413;p34"/>
            <p:cNvSpPr/>
            <p:nvPr/>
          </p:nvSpPr>
          <p:spPr>
            <a:xfrm>
              <a:off x="2540838" y="2309936"/>
              <a:ext cx="16324" cy="15335"/>
            </a:xfrm>
            <a:custGeom>
              <a:avLst/>
              <a:gdLst/>
              <a:ahLst/>
              <a:cxnLst/>
              <a:rect l="l" t="t" r="r" b="b"/>
              <a:pathLst>
                <a:path w="66" h="62" extrusionOk="0">
                  <a:moveTo>
                    <a:pt x="66" y="33"/>
                  </a:moveTo>
                  <a:lnTo>
                    <a:pt x="66" y="33"/>
                  </a:lnTo>
                  <a:cubicBezTo>
                    <a:pt x="66" y="11"/>
                    <a:pt x="47" y="0"/>
                    <a:pt x="33" y="0"/>
                  </a:cubicBezTo>
                  <a:cubicBezTo>
                    <a:pt x="18" y="0"/>
                    <a:pt x="0" y="7"/>
                    <a:pt x="0" y="29"/>
                  </a:cubicBezTo>
                  <a:cubicBezTo>
                    <a:pt x="0" y="51"/>
                    <a:pt x="18" y="62"/>
                    <a:pt x="33" y="62"/>
                  </a:cubicBezTo>
                  <a:cubicBezTo>
                    <a:pt x="47" y="62"/>
                    <a:pt x="66" y="51"/>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4" name="Google Shape;414;p34"/>
            <p:cNvSpPr/>
            <p:nvPr/>
          </p:nvSpPr>
          <p:spPr>
            <a:xfrm>
              <a:off x="2513630" y="2293612"/>
              <a:ext cx="16324" cy="16324"/>
            </a:xfrm>
            <a:custGeom>
              <a:avLst/>
              <a:gdLst/>
              <a:ahLst/>
              <a:cxnLst/>
              <a:rect l="l" t="t" r="r" b="b"/>
              <a:pathLst>
                <a:path w="66" h="66" extrusionOk="0">
                  <a:moveTo>
                    <a:pt x="66" y="33"/>
                  </a:moveTo>
                  <a:lnTo>
                    <a:pt x="66" y="33"/>
                  </a:lnTo>
                  <a:cubicBezTo>
                    <a:pt x="66" y="15"/>
                    <a:pt x="47" y="0"/>
                    <a:pt x="33" y="0"/>
                  </a:cubicBezTo>
                  <a:cubicBezTo>
                    <a:pt x="18" y="0"/>
                    <a:pt x="0" y="11"/>
                    <a:pt x="0" y="33"/>
                  </a:cubicBezTo>
                  <a:cubicBezTo>
                    <a:pt x="0" y="55"/>
                    <a:pt x="18" y="66"/>
                    <a:pt x="33" y="66"/>
                  </a:cubicBezTo>
                  <a:cubicBezTo>
                    <a:pt x="47" y="66"/>
                    <a:pt x="66" y="55"/>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5" name="Google Shape;415;p34"/>
            <p:cNvSpPr/>
            <p:nvPr/>
          </p:nvSpPr>
          <p:spPr>
            <a:xfrm>
              <a:off x="2431018" y="2309936"/>
              <a:ext cx="17314" cy="15335"/>
            </a:xfrm>
            <a:custGeom>
              <a:avLst/>
              <a:gdLst/>
              <a:ahLst/>
              <a:cxnLst/>
              <a:rect l="l" t="t" r="r" b="b"/>
              <a:pathLst>
                <a:path w="70" h="62" extrusionOk="0">
                  <a:moveTo>
                    <a:pt x="37" y="0"/>
                  </a:moveTo>
                  <a:lnTo>
                    <a:pt x="37" y="0"/>
                  </a:lnTo>
                  <a:cubicBezTo>
                    <a:pt x="22" y="0"/>
                    <a:pt x="0" y="11"/>
                    <a:pt x="0" y="33"/>
                  </a:cubicBezTo>
                  <a:cubicBezTo>
                    <a:pt x="0" y="55"/>
                    <a:pt x="22" y="62"/>
                    <a:pt x="33" y="62"/>
                  </a:cubicBezTo>
                  <a:cubicBezTo>
                    <a:pt x="48" y="62"/>
                    <a:pt x="70" y="51"/>
                    <a:pt x="70" y="29"/>
                  </a:cubicBezTo>
                  <a:cubicBezTo>
                    <a:pt x="70" y="7"/>
                    <a:pt x="48" y="0"/>
                    <a:pt x="37"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6" name="Google Shape;416;p34"/>
            <p:cNvSpPr/>
            <p:nvPr/>
          </p:nvSpPr>
          <p:spPr>
            <a:xfrm>
              <a:off x="2459215" y="2293612"/>
              <a:ext cx="16324" cy="16324"/>
            </a:xfrm>
            <a:custGeom>
              <a:avLst/>
              <a:gdLst/>
              <a:ahLst/>
              <a:cxnLst/>
              <a:rect l="l" t="t" r="r" b="b"/>
              <a:pathLst>
                <a:path w="66" h="66" extrusionOk="0">
                  <a:moveTo>
                    <a:pt x="66" y="33"/>
                  </a:moveTo>
                  <a:lnTo>
                    <a:pt x="66" y="33"/>
                  </a:lnTo>
                  <a:cubicBezTo>
                    <a:pt x="66" y="11"/>
                    <a:pt x="44" y="0"/>
                    <a:pt x="33" y="0"/>
                  </a:cubicBezTo>
                  <a:cubicBezTo>
                    <a:pt x="18" y="0"/>
                    <a:pt x="0" y="15"/>
                    <a:pt x="0" y="33"/>
                  </a:cubicBezTo>
                  <a:cubicBezTo>
                    <a:pt x="0" y="55"/>
                    <a:pt x="18" y="66"/>
                    <a:pt x="29" y="66"/>
                  </a:cubicBezTo>
                  <a:cubicBezTo>
                    <a:pt x="44" y="66"/>
                    <a:pt x="66" y="55"/>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7" name="Google Shape;417;p34"/>
            <p:cNvSpPr/>
            <p:nvPr/>
          </p:nvSpPr>
          <p:spPr>
            <a:xfrm>
              <a:off x="2486423" y="2217431"/>
              <a:ext cx="15582" cy="16324"/>
            </a:xfrm>
            <a:custGeom>
              <a:avLst/>
              <a:gdLst/>
              <a:ahLst/>
              <a:cxnLst/>
              <a:rect l="l" t="t" r="r" b="b"/>
              <a:pathLst>
                <a:path w="63" h="66" extrusionOk="0">
                  <a:moveTo>
                    <a:pt x="33" y="0"/>
                  </a:moveTo>
                  <a:lnTo>
                    <a:pt x="33" y="0"/>
                  </a:lnTo>
                  <a:cubicBezTo>
                    <a:pt x="-11" y="0"/>
                    <a:pt x="-11" y="66"/>
                    <a:pt x="33" y="66"/>
                  </a:cubicBezTo>
                  <a:cubicBezTo>
                    <a:pt x="73" y="66"/>
                    <a:pt x="73"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8" name="Google Shape;418;p34"/>
            <p:cNvSpPr/>
            <p:nvPr/>
          </p:nvSpPr>
          <p:spPr>
            <a:xfrm>
              <a:off x="2486423" y="2249090"/>
              <a:ext cx="15582" cy="16324"/>
            </a:xfrm>
            <a:custGeom>
              <a:avLst/>
              <a:gdLst/>
              <a:ahLst/>
              <a:cxnLst/>
              <a:rect l="l" t="t" r="r" b="b"/>
              <a:pathLst>
                <a:path w="63" h="66" extrusionOk="0">
                  <a:moveTo>
                    <a:pt x="33" y="0"/>
                  </a:moveTo>
                  <a:lnTo>
                    <a:pt x="33" y="0"/>
                  </a:lnTo>
                  <a:cubicBezTo>
                    <a:pt x="-11" y="0"/>
                    <a:pt x="-11" y="66"/>
                    <a:pt x="33" y="66"/>
                  </a:cubicBezTo>
                  <a:cubicBezTo>
                    <a:pt x="73" y="66"/>
                    <a:pt x="73"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9" name="Google Shape;419;p34"/>
            <p:cNvSpPr/>
            <p:nvPr/>
          </p:nvSpPr>
          <p:spPr>
            <a:xfrm>
              <a:off x="2333813" y="2297322"/>
              <a:ext cx="48231" cy="15335"/>
            </a:xfrm>
            <a:custGeom>
              <a:avLst/>
              <a:gdLst/>
              <a:ahLst/>
              <a:cxnLst/>
              <a:rect l="l" t="t" r="r" b="b"/>
              <a:pathLst>
                <a:path w="195" h="62" extrusionOk="0">
                  <a:moveTo>
                    <a:pt x="162" y="0"/>
                  </a:moveTo>
                  <a:lnTo>
                    <a:pt x="162" y="0"/>
                  </a:lnTo>
                  <a:cubicBezTo>
                    <a:pt x="34" y="0"/>
                    <a:pt x="34" y="0"/>
                    <a:pt x="34" y="0"/>
                  </a:cubicBezTo>
                  <a:cubicBezTo>
                    <a:pt x="19" y="0"/>
                    <a:pt x="4" y="11"/>
                    <a:pt x="1" y="25"/>
                  </a:cubicBezTo>
                  <a:cubicBezTo>
                    <a:pt x="-3" y="44"/>
                    <a:pt x="12" y="62"/>
                    <a:pt x="34" y="62"/>
                  </a:cubicBezTo>
                  <a:cubicBezTo>
                    <a:pt x="162" y="62"/>
                    <a:pt x="162" y="62"/>
                    <a:pt x="162" y="62"/>
                  </a:cubicBezTo>
                  <a:cubicBezTo>
                    <a:pt x="180" y="62"/>
                    <a:pt x="195" y="51"/>
                    <a:pt x="195" y="33"/>
                  </a:cubicBezTo>
                  <a:cubicBezTo>
                    <a:pt x="199" y="14"/>
                    <a:pt x="184" y="0"/>
                    <a:pt x="16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0" name="Google Shape;420;p34"/>
            <p:cNvSpPr/>
            <p:nvPr/>
          </p:nvSpPr>
          <p:spPr>
            <a:xfrm>
              <a:off x="2333813" y="2328981"/>
              <a:ext cx="48231" cy="16324"/>
            </a:xfrm>
            <a:custGeom>
              <a:avLst/>
              <a:gdLst/>
              <a:ahLst/>
              <a:cxnLst/>
              <a:rect l="l" t="t" r="r" b="b"/>
              <a:pathLst>
                <a:path w="195" h="66" extrusionOk="0">
                  <a:moveTo>
                    <a:pt x="162" y="0"/>
                  </a:moveTo>
                  <a:lnTo>
                    <a:pt x="162" y="0"/>
                  </a:lnTo>
                  <a:cubicBezTo>
                    <a:pt x="34" y="0"/>
                    <a:pt x="34" y="0"/>
                    <a:pt x="34" y="0"/>
                  </a:cubicBezTo>
                  <a:cubicBezTo>
                    <a:pt x="19" y="0"/>
                    <a:pt x="4" y="15"/>
                    <a:pt x="1" y="29"/>
                  </a:cubicBezTo>
                  <a:cubicBezTo>
                    <a:pt x="-3" y="48"/>
                    <a:pt x="12" y="66"/>
                    <a:pt x="34" y="66"/>
                  </a:cubicBezTo>
                  <a:cubicBezTo>
                    <a:pt x="162" y="66"/>
                    <a:pt x="162" y="66"/>
                    <a:pt x="162" y="66"/>
                  </a:cubicBezTo>
                  <a:cubicBezTo>
                    <a:pt x="180" y="66"/>
                    <a:pt x="195" y="51"/>
                    <a:pt x="195" y="37"/>
                  </a:cubicBezTo>
                  <a:cubicBezTo>
                    <a:pt x="199" y="18"/>
                    <a:pt x="184" y="0"/>
                    <a:pt x="16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1" name="Google Shape;421;p34"/>
            <p:cNvSpPr/>
            <p:nvPr/>
          </p:nvSpPr>
          <p:spPr>
            <a:xfrm>
              <a:off x="2333813" y="2361630"/>
              <a:ext cx="35617" cy="15335"/>
            </a:xfrm>
            <a:custGeom>
              <a:avLst/>
              <a:gdLst/>
              <a:ahLst/>
              <a:cxnLst/>
              <a:rect l="l" t="t" r="r" b="b"/>
              <a:pathLst>
                <a:path w="144" h="62" extrusionOk="0">
                  <a:moveTo>
                    <a:pt x="114" y="0"/>
                  </a:moveTo>
                  <a:lnTo>
                    <a:pt x="114" y="0"/>
                  </a:lnTo>
                  <a:cubicBezTo>
                    <a:pt x="34" y="0"/>
                    <a:pt x="34" y="0"/>
                    <a:pt x="34" y="0"/>
                  </a:cubicBezTo>
                  <a:cubicBezTo>
                    <a:pt x="19" y="0"/>
                    <a:pt x="4" y="11"/>
                    <a:pt x="1" y="29"/>
                  </a:cubicBezTo>
                  <a:cubicBezTo>
                    <a:pt x="-3" y="48"/>
                    <a:pt x="12" y="62"/>
                    <a:pt x="34" y="62"/>
                  </a:cubicBezTo>
                  <a:cubicBezTo>
                    <a:pt x="114" y="62"/>
                    <a:pt x="114" y="62"/>
                    <a:pt x="114" y="62"/>
                  </a:cubicBezTo>
                  <a:cubicBezTo>
                    <a:pt x="129" y="62"/>
                    <a:pt x="144" y="51"/>
                    <a:pt x="144" y="37"/>
                  </a:cubicBezTo>
                  <a:cubicBezTo>
                    <a:pt x="147" y="18"/>
                    <a:pt x="133" y="0"/>
                    <a:pt x="114"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2" name="Google Shape;422;p34"/>
            <p:cNvSpPr/>
            <p:nvPr/>
          </p:nvSpPr>
          <p:spPr>
            <a:xfrm>
              <a:off x="2341975" y="2041572"/>
              <a:ext cx="121691" cy="69750"/>
            </a:xfrm>
            <a:custGeom>
              <a:avLst/>
              <a:gdLst/>
              <a:ahLst/>
              <a:cxnLst/>
              <a:rect l="l" t="t" r="r" b="b"/>
              <a:pathLst>
                <a:path w="492" h="282" extrusionOk="0">
                  <a:moveTo>
                    <a:pt x="34" y="62"/>
                  </a:moveTo>
                  <a:lnTo>
                    <a:pt x="34" y="62"/>
                  </a:lnTo>
                  <a:cubicBezTo>
                    <a:pt x="411" y="62"/>
                    <a:pt x="411" y="62"/>
                    <a:pt x="411" y="62"/>
                  </a:cubicBezTo>
                  <a:cubicBezTo>
                    <a:pt x="422" y="62"/>
                    <a:pt x="430" y="73"/>
                    <a:pt x="430" y="80"/>
                  </a:cubicBezTo>
                  <a:cubicBezTo>
                    <a:pt x="430" y="260"/>
                    <a:pt x="430" y="260"/>
                    <a:pt x="430" y="260"/>
                  </a:cubicBezTo>
                  <a:cubicBezTo>
                    <a:pt x="430" y="264"/>
                    <a:pt x="430" y="267"/>
                    <a:pt x="430" y="267"/>
                  </a:cubicBezTo>
                  <a:cubicBezTo>
                    <a:pt x="459" y="297"/>
                    <a:pt x="492" y="278"/>
                    <a:pt x="492" y="249"/>
                  </a:cubicBezTo>
                  <a:cubicBezTo>
                    <a:pt x="492" y="33"/>
                    <a:pt x="492" y="33"/>
                    <a:pt x="492" y="33"/>
                  </a:cubicBezTo>
                  <a:cubicBezTo>
                    <a:pt x="492" y="14"/>
                    <a:pt x="477" y="0"/>
                    <a:pt x="459" y="0"/>
                  </a:cubicBezTo>
                  <a:cubicBezTo>
                    <a:pt x="19" y="0"/>
                    <a:pt x="19" y="0"/>
                    <a:pt x="19" y="0"/>
                  </a:cubicBezTo>
                  <a:cubicBezTo>
                    <a:pt x="19" y="0"/>
                    <a:pt x="15" y="0"/>
                    <a:pt x="15" y="3"/>
                  </a:cubicBezTo>
                  <a:cubicBezTo>
                    <a:pt x="-14" y="29"/>
                    <a:pt x="4" y="62"/>
                    <a:pt x="34" y="6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3" name="Google Shape;423;p34"/>
            <p:cNvSpPr/>
            <p:nvPr/>
          </p:nvSpPr>
          <p:spPr>
            <a:xfrm>
              <a:off x="2139898" y="2272835"/>
              <a:ext cx="115508" cy="88795"/>
            </a:xfrm>
            <a:custGeom>
              <a:avLst/>
              <a:gdLst/>
              <a:ahLst/>
              <a:cxnLst/>
              <a:rect l="l" t="t" r="r" b="b"/>
              <a:pathLst>
                <a:path w="467" h="359" extrusionOk="0">
                  <a:moveTo>
                    <a:pt x="436" y="297"/>
                  </a:moveTo>
                  <a:lnTo>
                    <a:pt x="436" y="297"/>
                  </a:lnTo>
                  <a:cubicBezTo>
                    <a:pt x="81" y="297"/>
                    <a:pt x="81" y="297"/>
                    <a:pt x="81" y="297"/>
                  </a:cubicBezTo>
                  <a:cubicBezTo>
                    <a:pt x="70" y="297"/>
                    <a:pt x="63" y="289"/>
                    <a:pt x="63" y="278"/>
                  </a:cubicBezTo>
                  <a:cubicBezTo>
                    <a:pt x="63" y="22"/>
                    <a:pt x="63" y="22"/>
                    <a:pt x="63" y="22"/>
                  </a:cubicBezTo>
                  <a:cubicBezTo>
                    <a:pt x="63" y="18"/>
                    <a:pt x="63" y="18"/>
                    <a:pt x="59" y="14"/>
                  </a:cubicBezTo>
                  <a:cubicBezTo>
                    <a:pt x="33" y="-15"/>
                    <a:pt x="0" y="7"/>
                    <a:pt x="0" y="33"/>
                  </a:cubicBezTo>
                  <a:cubicBezTo>
                    <a:pt x="0" y="326"/>
                    <a:pt x="0" y="326"/>
                    <a:pt x="0" y="326"/>
                  </a:cubicBezTo>
                  <a:cubicBezTo>
                    <a:pt x="0" y="344"/>
                    <a:pt x="15" y="359"/>
                    <a:pt x="33" y="359"/>
                  </a:cubicBezTo>
                  <a:cubicBezTo>
                    <a:pt x="447" y="359"/>
                    <a:pt x="447" y="359"/>
                    <a:pt x="447" y="359"/>
                  </a:cubicBezTo>
                  <a:cubicBezTo>
                    <a:pt x="451" y="359"/>
                    <a:pt x="451" y="359"/>
                    <a:pt x="455" y="359"/>
                  </a:cubicBezTo>
                  <a:cubicBezTo>
                    <a:pt x="480" y="330"/>
                    <a:pt x="462" y="297"/>
                    <a:pt x="436" y="2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24" name="Google Shape;424;p34"/>
          <p:cNvGrpSpPr/>
          <p:nvPr/>
        </p:nvGrpSpPr>
        <p:grpSpPr>
          <a:xfrm>
            <a:off x="3545369" y="1582822"/>
            <a:ext cx="455140" cy="402741"/>
            <a:chOff x="2751077" y="2052455"/>
            <a:chExt cx="536975" cy="471925"/>
          </a:xfrm>
        </p:grpSpPr>
        <p:sp>
          <p:nvSpPr>
            <p:cNvPr id="425" name="Google Shape;425;p34"/>
            <p:cNvSpPr/>
            <p:nvPr/>
          </p:nvSpPr>
          <p:spPr>
            <a:xfrm>
              <a:off x="2751077" y="2052455"/>
              <a:ext cx="536975" cy="471925"/>
            </a:xfrm>
            <a:custGeom>
              <a:avLst/>
              <a:gdLst/>
              <a:ahLst/>
              <a:cxnLst/>
              <a:rect l="l" t="t" r="r" b="b"/>
              <a:pathLst>
                <a:path w="2171" h="1908" extrusionOk="0">
                  <a:moveTo>
                    <a:pt x="2076" y="0"/>
                  </a:moveTo>
                  <a:lnTo>
                    <a:pt x="2076" y="0"/>
                  </a:lnTo>
                  <a:cubicBezTo>
                    <a:pt x="1998" y="0"/>
                    <a:pt x="1998" y="0"/>
                    <a:pt x="1998" y="0"/>
                  </a:cubicBezTo>
                  <a:cubicBezTo>
                    <a:pt x="1984" y="0"/>
                    <a:pt x="1969" y="11"/>
                    <a:pt x="1966" y="29"/>
                  </a:cubicBezTo>
                  <a:cubicBezTo>
                    <a:pt x="1966" y="47"/>
                    <a:pt x="1980" y="62"/>
                    <a:pt x="1998" y="62"/>
                  </a:cubicBezTo>
                  <a:cubicBezTo>
                    <a:pt x="2076" y="62"/>
                    <a:pt x="2076" y="62"/>
                    <a:pt x="2076" y="62"/>
                  </a:cubicBezTo>
                  <a:cubicBezTo>
                    <a:pt x="2094" y="62"/>
                    <a:pt x="2105" y="77"/>
                    <a:pt x="2105" y="95"/>
                  </a:cubicBezTo>
                  <a:cubicBezTo>
                    <a:pt x="2105" y="1283"/>
                    <a:pt x="2105" y="1283"/>
                    <a:pt x="2105" y="1283"/>
                  </a:cubicBezTo>
                  <a:cubicBezTo>
                    <a:pt x="2105" y="1301"/>
                    <a:pt x="2094" y="1316"/>
                    <a:pt x="2076" y="1316"/>
                  </a:cubicBezTo>
                  <a:cubicBezTo>
                    <a:pt x="1287" y="1316"/>
                    <a:pt x="1287" y="1316"/>
                    <a:pt x="1287" y="1316"/>
                  </a:cubicBezTo>
                  <a:cubicBezTo>
                    <a:pt x="1338" y="1257"/>
                    <a:pt x="1375" y="1188"/>
                    <a:pt x="1394" y="1118"/>
                  </a:cubicBezTo>
                  <a:cubicBezTo>
                    <a:pt x="1445" y="1118"/>
                    <a:pt x="1445" y="1118"/>
                    <a:pt x="1445" y="1118"/>
                  </a:cubicBezTo>
                  <a:cubicBezTo>
                    <a:pt x="1445" y="1224"/>
                    <a:pt x="1445" y="1224"/>
                    <a:pt x="1445" y="1224"/>
                  </a:cubicBezTo>
                  <a:cubicBezTo>
                    <a:pt x="1445" y="1239"/>
                    <a:pt x="1460" y="1254"/>
                    <a:pt x="1474" y="1254"/>
                  </a:cubicBezTo>
                  <a:cubicBezTo>
                    <a:pt x="1493" y="1257"/>
                    <a:pt x="1511" y="1243"/>
                    <a:pt x="1511" y="1224"/>
                  </a:cubicBezTo>
                  <a:cubicBezTo>
                    <a:pt x="1511" y="1118"/>
                    <a:pt x="1511" y="1118"/>
                    <a:pt x="1511" y="1118"/>
                  </a:cubicBezTo>
                  <a:cubicBezTo>
                    <a:pt x="1577" y="1118"/>
                    <a:pt x="1577" y="1118"/>
                    <a:pt x="1577" y="1118"/>
                  </a:cubicBezTo>
                  <a:cubicBezTo>
                    <a:pt x="1577" y="1221"/>
                    <a:pt x="1577" y="1221"/>
                    <a:pt x="1577" y="1221"/>
                  </a:cubicBezTo>
                  <a:cubicBezTo>
                    <a:pt x="1577" y="1239"/>
                    <a:pt x="1588" y="1254"/>
                    <a:pt x="1606" y="1254"/>
                  </a:cubicBezTo>
                  <a:cubicBezTo>
                    <a:pt x="1625" y="1257"/>
                    <a:pt x="1639" y="1243"/>
                    <a:pt x="1639" y="1224"/>
                  </a:cubicBezTo>
                  <a:cubicBezTo>
                    <a:pt x="1639" y="1118"/>
                    <a:pt x="1639" y="1118"/>
                    <a:pt x="1639" y="1118"/>
                  </a:cubicBezTo>
                  <a:cubicBezTo>
                    <a:pt x="1713" y="1118"/>
                    <a:pt x="1713" y="1118"/>
                    <a:pt x="1713" y="1118"/>
                  </a:cubicBezTo>
                  <a:cubicBezTo>
                    <a:pt x="1713" y="1221"/>
                    <a:pt x="1713" y="1221"/>
                    <a:pt x="1713" y="1221"/>
                  </a:cubicBezTo>
                  <a:cubicBezTo>
                    <a:pt x="1713" y="1239"/>
                    <a:pt x="1724" y="1254"/>
                    <a:pt x="1742" y="1254"/>
                  </a:cubicBezTo>
                  <a:cubicBezTo>
                    <a:pt x="1760" y="1257"/>
                    <a:pt x="1775" y="1243"/>
                    <a:pt x="1775" y="1224"/>
                  </a:cubicBezTo>
                  <a:cubicBezTo>
                    <a:pt x="1775" y="1118"/>
                    <a:pt x="1775" y="1118"/>
                    <a:pt x="1775" y="1118"/>
                  </a:cubicBezTo>
                  <a:cubicBezTo>
                    <a:pt x="1845" y="1118"/>
                    <a:pt x="1845" y="1118"/>
                    <a:pt x="1845" y="1118"/>
                  </a:cubicBezTo>
                  <a:cubicBezTo>
                    <a:pt x="1881" y="1118"/>
                    <a:pt x="1907" y="1088"/>
                    <a:pt x="1907" y="1056"/>
                  </a:cubicBezTo>
                  <a:cubicBezTo>
                    <a:pt x="1907" y="986"/>
                    <a:pt x="1907" y="986"/>
                    <a:pt x="1907" y="986"/>
                  </a:cubicBezTo>
                  <a:cubicBezTo>
                    <a:pt x="2006" y="986"/>
                    <a:pt x="2006" y="986"/>
                    <a:pt x="2006" y="986"/>
                  </a:cubicBezTo>
                  <a:cubicBezTo>
                    <a:pt x="2021" y="986"/>
                    <a:pt x="2035" y="975"/>
                    <a:pt x="2039" y="957"/>
                  </a:cubicBezTo>
                  <a:cubicBezTo>
                    <a:pt x="2039" y="938"/>
                    <a:pt x="2024" y="924"/>
                    <a:pt x="2006" y="924"/>
                  </a:cubicBezTo>
                  <a:cubicBezTo>
                    <a:pt x="1907" y="924"/>
                    <a:pt x="1907" y="924"/>
                    <a:pt x="1907" y="924"/>
                  </a:cubicBezTo>
                  <a:cubicBezTo>
                    <a:pt x="1907" y="854"/>
                    <a:pt x="1907" y="854"/>
                    <a:pt x="1907" y="854"/>
                  </a:cubicBezTo>
                  <a:cubicBezTo>
                    <a:pt x="2006" y="854"/>
                    <a:pt x="2006" y="854"/>
                    <a:pt x="2006" y="854"/>
                  </a:cubicBezTo>
                  <a:cubicBezTo>
                    <a:pt x="2021" y="854"/>
                    <a:pt x="2035" y="843"/>
                    <a:pt x="2039" y="825"/>
                  </a:cubicBezTo>
                  <a:cubicBezTo>
                    <a:pt x="2039" y="806"/>
                    <a:pt x="2024" y="792"/>
                    <a:pt x="2006" y="792"/>
                  </a:cubicBezTo>
                  <a:cubicBezTo>
                    <a:pt x="1907" y="792"/>
                    <a:pt x="1907" y="792"/>
                    <a:pt x="1907" y="792"/>
                  </a:cubicBezTo>
                  <a:cubicBezTo>
                    <a:pt x="1907" y="722"/>
                    <a:pt x="1907" y="722"/>
                    <a:pt x="1907" y="722"/>
                  </a:cubicBezTo>
                  <a:cubicBezTo>
                    <a:pt x="2006" y="722"/>
                    <a:pt x="2006" y="722"/>
                    <a:pt x="2006" y="722"/>
                  </a:cubicBezTo>
                  <a:cubicBezTo>
                    <a:pt x="2021" y="722"/>
                    <a:pt x="2035" y="711"/>
                    <a:pt x="2039" y="696"/>
                  </a:cubicBezTo>
                  <a:cubicBezTo>
                    <a:pt x="2039" y="674"/>
                    <a:pt x="2024" y="660"/>
                    <a:pt x="2006" y="660"/>
                  </a:cubicBezTo>
                  <a:cubicBezTo>
                    <a:pt x="1907" y="660"/>
                    <a:pt x="1907" y="660"/>
                    <a:pt x="1907" y="660"/>
                  </a:cubicBezTo>
                  <a:cubicBezTo>
                    <a:pt x="1907" y="586"/>
                    <a:pt x="1907" y="586"/>
                    <a:pt x="1907" y="586"/>
                  </a:cubicBezTo>
                  <a:cubicBezTo>
                    <a:pt x="2006" y="586"/>
                    <a:pt x="2006" y="586"/>
                    <a:pt x="2006" y="586"/>
                  </a:cubicBezTo>
                  <a:cubicBezTo>
                    <a:pt x="2021" y="586"/>
                    <a:pt x="2035" y="575"/>
                    <a:pt x="2039" y="561"/>
                  </a:cubicBezTo>
                  <a:cubicBezTo>
                    <a:pt x="2039" y="542"/>
                    <a:pt x="2024" y="524"/>
                    <a:pt x="2006" y="524"/>
                  </a:cubicBezTo>
                  <a:cubicBezTo>
                    <a:pt x="1907" y="524"/>
                    <a:pt x="1907" y="524"/>
                    <a:pt x="1907" y="524"/>
                  </a:cubicBezTo>
                  <a:cubicBezTo>
                    <a:pt x="1907" y="458"/>
                    <a:pt x="1907" y="458"/>
                    <a:pt x="1907" y="458"/>
                  </a:cubicBezTo>
                  <a:cubicBezTo>
                    <a:pt x="2006" y="458"/>
                    <a:pt x="2006" y="458"/>
                    <a:pt x="2006" y="458"/>
                  </a:cubicBezTo>
                  <a:cubicBezTo>
                    <a:pt x="2021" y="458"/>
                    <a:pt x="2035" y="443"/>
                    <a:pt x="2039" y="429"/>
                  </a:cubicBezTo>
                  <a:cubicBezTo>
                    <a:pt x="2039" y="410"/>
                    <a:pt x="2024" y="392"/>
                    <a:pt x="2006" y="392"/>
                  </a:cubicBezTo>
                  <a:cubicBezTo>
                    <a:pt x="1907" y="392"/>
                    <a:pt x="1907" y="392"/>
                    <a:pt x="1907" y="392"/>
                  </a:cubicBezTo>
                  <a:cubicBezTo>
                    <a:pt x="1907" y="322"/>
                    <a:pt x="1907" y="322"/>
                    <a:pt x="1907" y="322"/>
                  </a:cubicBezTo>
                  <a:cubicBezTo>
                    <a:pt x="1907" y="290"/>
                    <a:pt x="1881" y="264"/>
                    <a:pt x="1845" y="264"/>
                  </a:cubicBezTo>
                  <a:cubicBezTo>
                    <a:pt x="1775" y="264"/>
                    <a:pt x="1775" y="264"/>
                    <a:pt x="1775" y="264"/>
                  </a:cubicBezTo>
                  <a:cubicBezTo>
                    <a:pt x="1775" y="165"/>
                    <a:pt x="1775" y="165"/>
                    <a:pt x="1775" y="165"/>
                  </a:cubicBezTo>
                  <a:cubicBezTo>
                    <a:pt x="1775" y="150"/>
                    <a:pt x="1764" y="135"/>
                    <a:pt x="1749" y="132"/>
                  </a:cubicBezTo>
                  <a:cubicBezTo>
                    <a:pt x="1731" y="128"/>
                    <a:pt x="1713" y="143"/>
                    <a:pt x="1713" y="165"/>
                  </a:cubicBezTo>
                  <a:cubicBezTo>
                    <a:pt x="1713" y="264"/>
                    <a:pt x="1713" y="264"/>
                    <a:pt x="1713" y="264"/>
                  </a:cubicBezTo>
                  <a:cubicBezTo>
                    <a:pt x="1639" y="264"/>
                    <a:pt x="1639" y="264"/>
                    <a:pt x="1639" y="264"/>
                  </a:cubicBezTo>
                  <a:cubicBezTo>
                    <a:pt x="1639" y="165"/>
                    <a:pt x="1639" y="165"/>
                    <a:pt x="1639" y="165"/>
                  </a:cubicBezTo>
                  <a:cubicBezTo>
                    <a:pt x="1639" y="150"/>
                    <a:pt x="1628" y="135"/>
                    <a:pt x="1614" y="132"/>
                  </a:cubicBezTo>
                  <a:cubicBezTo>
                    <a:pt x="1595" y="128"/>
                    <a:pt x="1577" y="143"/>
                    <a:pt x="1577" y="165"/>
                  </a:cubicBezTo>
                  <a:cubicBezTo>
                    <a:pt x="1577" y="264"/>
                    <a:pt x="1577" y="264"/>
                    <a:pt x="1577" y="264"/>
                  </a:cubicBezTo>
                  <a:cubicBezTo>
                    <a:pt x="1511" y="264"/>
                    <a:pt x="1511" y="264"/>
                    <a:pt x="1511" y="264"/>
                  </a:cubicBezTo>
                  <a:cubicBezTo>
                    <a:pt x="1511" y="165"/>
                    <a:pt x="1511" y="165"/>
                    <a:pt x="1511" y="165"/>
                  </a:cubicBezTo>
                  <a:cubicBezTo>
                    <a:pt x="1511" y="150"/>
                    <a:pt x="1500" y="135"/>
                    <a:pt x="1482" y="132"/>
                  </a:cubicBezTo>
                  <a:cubicBezTo>
                    <a:pt x="1463" y="128"/>
                    <a:pt x="1445" y="143"/>
                    <a:pt x="1445" y="165"/>
                  </a:cubicBezTo>
                  <a:cubicBezTo>
                    <a:pt x="1445" y="264"/>
                    <a:pt x="1445" y="264"/>
                    <a:pt x="1445" y="264"/>
                  </a:cubicBezTo>
                  <a:cubicBezTo>
                    <a:pt x="1379" y="264"/>
                    <a:pt x="1379" y="264"/>
                    <a:pt x="1379" y="264"/>
                  </a:cubicBezTo>
                  <a:cubicBezTo>
                    <a:pt x="1379" y="165"/>
                    <a:pt x="1379" y="165"/>
                    <a:pt x="1379" y="165"/>
                  </a:cubicBezTo>
                  <a:cubicBezTo>
                    <a:pt x="1379" y="150"/>
                    <a:pt x="1368" y="135"/>
                    <a:pt x="1350" y="132"/>
                  </a:cubicBezTo>
                  <a:cubicBezTo>
                    <a:pt x="1331" y="128"/>
                    <a:pt x="1317" y="143"/>
                    <a:pt x="1317" y="165"/>
                  </a:cubicBezTo>
                  <a:cubicBezTo>
                    <a:pt x="1317" y="264"/>
                    <a:pt x="1317" y="264"/>
                    <a:pt x="1317" y="264"/>
                  </a:cubicBezTo>
                  <a:cubicBezTo>
                    <a:pt x="1247" y="264"/>
                    <a:pt x="1247" y="264"/>
                    <a:pt x="1247" y="264"/>
                  </a:cubicBezTo>
                  <a:cubicBezTo>
                    <a:pt x="1247" y="165"/>
                    <a:pt x="1247" y="165"/>
                    <a:pt x="1247" y="165"/>
                  </a:cubicBezTo>
                  <a:cubicBezTo>
                    <a:pt x="1247" y="150"/>
                    <a:pt x="1236" y="135"/>
                    <a:pt x="1221" y="132"/>
                  </a:cubicBezTo>
                  <a:cubicBezTo>
                    <a:pt x="1199" y="128"/>
                    <a:pt x="1185" y="143"/>
                    <a:pt x="1185" y="165"/>
                  </a:cubicBezTo>
                  <a:cubicBezTo>
                    <a:pt x="1185" y="264"/>
                    <a:pt x="1185" y="264"/>
                    <a:pt x="1185" y="264"/>
                  </a:cubicBezTo>
                  <a:cubicBezTo>
                    <a:pt x="1115" y="264"/>
                    <a:pt x="1115" y="264"/>
                    <a:pt x="1115" y="264"/>
                  </a:cubicBezTo>
                  <a:cubicBezTo>
                    <a:pt x="1082" y="264"/>
                    <a:pt x="1053" y="290"/>
                    <a:pt x="1053" y="322"/>
                  </a:cubicBezTo>
                  <a:cubicBezTo>
                    <a:pt x="1053" y="392"/>
                    <a:pt x="1053" y="392"/>
                    <a:pt x="1053" y="392"/>
                  </a:cubicBezTo>
                  <a:cubicBezTo>
                    <a:pt x="957" y="392"/>
                    <a:pt x="957" y="392"/>
                    <a:pt x="957" y="392"/>
                  </a:cubicBezTo>
                  <a:cubicBezTo>
                    <a:pt x="939" y="392"/>
                    <a:pt x="924" y="403"/>
                    <a:pt x="924" y="422"/>
                  </a:cubicBezTo>
                  <a:cubicBezTo>
                    <a:pt x="921" y="440"/>
                    <a:pt x="935" y="458"/>
                    <a:pt x="954" y="458"/>
                  </a:cubicBezTo>
                  <a:cubicBezTo>
                    <a:pt x="1053" y="458"/>
                    <a:pt x="1053" y="458"/>
                    <a:pt x="1053" y="458"/>
                  </a:cubicBezTo>
                  <a:cubicBezTo>
                    <a:pt x="1053" y="517"/>
                    <a:pt x="1053" y="517"/>
                    <a:pt x="1053" y="517"/>
                  </a:cubicBezTo>
                  <a:cubicBezTo>
                    <a:pt x="986" y="498"/>
                    <a:pt x="921" y="495"/>
                    <a:pt x="854" y="502"/>
                  </a:cubicBezTo>
                  <a:cubicBezTo>
                    <a:pt x="854" y="95"/>
                    <a:pt x="854" y="95"/>
                    <a:pt x="854" y="95"/>
                  </a:cubicBezTo>
                  <a:cubicBezTo>
                    <a:pt x="854" y="77"/>
                    <a:pt x="869" y="62"/>
                    <a:pt x="888" y="62"/>
                  </a:cubicBezTo>
                  <a:cubicBezTo>
                    <a:pt x="1859" y="62"/>
                    <a:pt x="1859" y="62"/>
                    <a:pt x="1859" y="62"/>
                  </a:cubicBezTo>
                  <a:cubicBezTo>
                    <a:pt x="1878" y="62"/>
                    <a:pt x="1892" y="51"/>
                    <a:pt x="1892" y="36"/>
                  </a:cubicBezTo>
                  <a:cubicBezTo>
                    <a:pt x="1896" y="14"/>
                    <a:pt x="1881" y="0"/>
                    <a:pt x="1863" y="0"/>
                  </a:cubicBezTo>
                  <a:cubicBezTo>
                    <a:pt x="888" y="0"/>
                    <a:pt x="888" y="0"/>
                    <a:pt x="888" y="0"/>
                  </a:cubicBezTo>
                  <a:cubicBezTo>
                    <a:pt x="833" y="0"/>
                    <a:pt x="792" y="44"/>
                    <a:pt x="792" y="95"/>
                  </a:cubicBezTo>
                  <a:cubicBezTo>
                    <a:pt x="792" y="517"/>
                    <a:pt x="792" y="517"/>
                    <a:pt x="792" y="517"/>
                  </a:cubicBezTo>
                  <a:cubicBezTo>
                    <a:pt x="499" y="594"/>
                    <a:pt x="349" y="916"/>
                    <a:pt x="466" y="1188"/>
                  </a:cubicBezTo>
                  <a:cubicBezTo>
                    <a:pt x="407" y="1206"/>
                    <a:pt x="374" y="1272"/>
                    <a:pt x="404" y="1331"/>
                  </a:cubicBezTo>
                  <a:cubicBezTo>
                    <a:pt x="52" y="1639"/>
                    <a:pt x="52" y="1639"/>
                    <a:pt x="52" y="1639"/>
                  </a:cubicBezTo>
                  <a:cubicBezTo>
                    <a:pt x="-14" y="1697"/>
                    <a:pt x="-18" y="1800"/>
                    <a:pt x="48" y="1862"/>
                  </a:cubicBezTo>
                  <a:cubicBezTo>
                    <a:pt x="103" y="1917"/>
                    <a:pt x="191" y="1925"/>
                    <a:pt x="253" y="1877"/>
                  </a:cubicBezTo>
                  <a:cubicBezTo>
                    <a:pt x="264" y="1866"/>
                    <a:pt x="268" y="1851"/>
                    <a:pt x="261" y="1837"/>
                  </a:cubicBezTo>
                  <a:cubicBezTo>
                    <a:pt x="253" y="1818"/>
                    <a:pt x="228" y="1815"/>
                    <a:pt x="213" y="1825"/>
                  </a:cubicBezTo>
                  <a:cubicBezTo>
                    <a:pt x="176" y="1855"/>
                    <a:pt x="125" y="1851"/>
                    <a:pt x="92" y="1818"/>
                  </a:cubicBezTo>
                  <a:cubicBezTo>
                    <a:pt x="55" y="1781"/>
                    <a:pt x="55" y="1719"/>
                    <a:pt x="96" y="1686"/>
                  </a:cubicBezTo>
                  <a:cubicBezTo>
                    <a:pt x="444" y="1378"/>
                    <a:pt x="444" y="1378"/>
                    <a:pt x="444" y="1378"/>
                  </a:cubicBezTo>
                  <a:cubicBezTo>
                    <a:pt x="532" y="1466"/>
                    <a:pt x="532" y="1466"/>
                    <a:pt x="532" y="1466"/>
                  </a:cubicBezTo>
                  <a:cubicBezTo>
                    <a:pt x="301" y="1727"/>
                    <a:pt x="301" y="1727"/>
                    <a:pt x="301" y="1727"/>
                  </a:cubicBezTo>
                  <a:cubicBezTo>
                    <a:pt x="290" y="1741"/>
                    <a:pt x="294" y="1760"/>
                    <a:pt x="305" y="1771"/>
                  </a:cubicBezTo>
                  <a:cubicBezTo>
                    <a:pt x="319" y="1781"/>
                    <a:pt x="338" y="1781"/>
                    <a:pt x="349" y="1767"/>
                  </a:cubicBezTo>
                  <a:cubicBezTo>
                    <a:pt x="580" y="1507"/>
                    <a:pt x="580" y="1507"/>
                    <a:pt x="580" y="1507"/>
                  </a:cubicBezTo>
                  <a:cubicBezTo>
                    <a:pt x="634" y="1536"/>
                    <a:pt x="704" y="1507"/>
                    <a:pt x="722" y="1444"/>
                  </a:cubicBezTo>
                  <a:cubicBezTo>
                    <a:pt x="888" y="1514"/>
                    <a:pt x="1082" y="1492"/>
                    <a:pt x="1225" y="1378"/>
                  </a:cubicBezTo>
                  <a:cubicBezTo>
                    <a:pt x="2076" y="1378"/>
                    <a:pt x="2076" y="1378"/>
                    <a:pt x="2076" y="1378"/>
                  </a:cubicBezTo>
                  <a:cubicBezTo>
                    <a:pt x="2127" y="1378"/>
                    <a:pt x="2171" y="1334"/>
                    <a:pt x="2171" y="1283"/>
                  </a:cubicBezTo>
                  <a:cubicBezTo>
                    <a:pt x="2171" y="95"/>
                    <a:pt x="2171" y="95"/>
                    <a:pt x="2171" y="95"/>
                  </a:cubicBezTo>
                  <a:cubicBezTo>
                    <a:pt x="2171" y="44"/>
                    <a:pt x="2127" y="0"/>
                    <a:pt x="2076" y="0"/>
                  </a:cubicBezTo>
                  <a:moveTo>
                    <a:pt x="1115" y="326"/>
                  </a:moveTo>
                  <a:lnTo>
                    <a:pt x="1115" y="326"/>
                  </a:lnTo>
                  <a:cubicBezTo>
                    <a:pt x="1845" y="326"/>
                    <a:pt x="1845" y="326"/>
                    <a:pt x="1845" y="326"/>
                  </a:cubicBezTo>
                  <a:cubicBezTo>
                    <a:pt x="1845" y="1052"/>
                    <a:pt x="1845" y="1052"/>
                    <a:pt x="1845" y="1052"/>
                  </a:cubicBezTo>
                  <a:cubicBezTo>
                    <a:pt x="1412" y="1052"/>
                    <a:pt x="1412" y="1052"/>
                    <a:pt x="1412" y="1052"/>
                  </a:cubicBezTo>
                  <a:cubicBezTo>
                    <a:pt x="1412" y="1030"/>
                    <a:pt x="1416" y="1008"/>
                    <a:pt x="1416" y="986"/>
                  </a:cubicBezTo>
                  <a:cubicBezTo>
                    <a:pt x="1716" y="986"/>
                    <a:pt x="1716" y="986"/>
                    <a:pt x="1716" y="986"/>
                  </a:cubicBezTo>
                  <a:cubicBezTo>
                    <a:pt x="1749" y="986"/>
                    <a:pt x="1775" y="957"/>
                    <a:pt x="1775" y="924"/>
                  </a:cubicBezTo>
                  <a:cubicBezTo>
                    <a:pt x="1775" y="458"/>
                    <a:pt x="1775" y="458"/>
                    <a:pt x="1775" y="458"/>
                  </a:cubicBezTo>
                  <a:cubicBezTo>
                    <a:pt x="1775" y="425"/>
                    <a:pt x="1749" y="396"/>
                    <a:pt x="1716" y="396"/>
                  </a:cubicBezTo>
                  <a:cubicBezTo>
                    <a:pt x="1247" y="396"/>
                    <a:pt x="1247" y="396"/>
                    <a:pt x="1247" y="396"/>
                  </a:cubicBezTo>
                  <a:cubicBezTo>
                    <a:pt x="1210" y="396"/>
                    <a:pt x="1185" y="425"/>
                    <a:pt x="1185" y="458"/>
                  </a:cubicBezTo>
                  <a:cubicBezTo>
                    <a:pt x="1185" y="590"/>
                    <a:pt x="1185" y="590"/>
                    <a:pt x="1185" y="590"/>
                  </a:cubicBezTo>
                  <a:cubicBezTo>
                    <a:pt x="1162" y="575"/>
                    <a:pt x="1141" y="561"/>
                    <a:pt x="1115" y="550"/>
                  </a:cubicBezTo>
                  <a:cubicBezTo>
                    <a:pt x="1115" y="484"/>
                    <a:pt x="1115" y="392"/>
                    <a:pt x="1115" y="326"/>
                  </a:cubicBezTo>
                  <a:moveTo>
                    <a:pt x="598" y="1444"/>
                  </a:moveTo>
                  <a:lnTo>
                    <a:pt x="598" y="1444"/>
                  </a:lnTo>
                  <a:lnTo>
                    <a:pt x="466" y="1312"/>
                  </a:lnTo>
                  <a:cubicBezTo>
                    <a:pt x="444" y="1287"/>
                    <a:pt x="462" y="1250"/>
                    <a:pt x="492" y="1250"/>
                  </a:cubicBezTo>
                  <a:cubicBezTo>
                    <a:pt x="495" y="1250"/>
                    <a:pt x="499" y="1250"/>
                    <a:pt x="499" y="1250"/>
                  </a:cubicBezTo>
                  <a:cubicBezTo>
                    <a:pt x="539" y="1312"/>
                    <a:pt x="594" y="1367"/>
                    <a:pt x="660" y="1411"/>
                  </a:cubicBezTo>
                  <a:cubicBezTo>
                    <a:pt x="668" y="1448"/>
                    <a:pt x="624" y="1470"/>
                    <a:pt x="598" y="1444"/>
                  </a:cubicBezTo>
                  <a:moveTo>
                    <a:pt x="616" y="1294"/>
                  </a:moveTo>
                  <a:lnTo>
                    <a:pt x="616" y="1294"/>
                  </a:lnTo>
                  <a:cubicBezTo>
                    <a:pt x="451" y="1129"/>
                    <a:pt x="451" y="858"/>
                    <a:pt x="616" y="689"/>
                  </a:cubicBezTo>
                  <a:cubicBezTo>
                    <a:pt x="796" y="513"/>
                    <a:pt x="1089" y="528"/>
                    <a:pt x="1250" y="722"/>
                  </a:cubicBezTo>
                  <a:cubicBezTo>
                    <a:pt x="1262" y="737"/>
                    <a:pt x="1284" y="740"/>
                    <a:pt x="1298" y="726"/>
                  </a:cubicBezTo>
                  <a:cubicBezTo>
                    <a:pt x="1309" y="715"/>
                    <a:pt x="1309" y="696"/>
                    <a:pt x="1298" y="682"/>
                  </a:cubicBezTo>
                  <a:cubicBezTo>
                    <a:pt x="1284" y="663"/>
                    <a:pt x="1265" y="645"/>
                    <a:pt x="1247" y="630"/>
                  </a:cubicBezTo>
                  <a:cubicBezTo>
                    <a:pt x="1247" y="462"/>
                    <a:pt x="1247" y="462"/>
                    <a:pt x="1247" y="462"/>
                  </a:cubicBezTo>
                  <a:cubicBezTo>
                    <a:pt x="1709" y="462"/>
                    <a:pt x="1709" y="462"/>
                    <a:pt x="1709" y="462"/>
                  </a:cubicBezTo>
                  <a:cubicBezTo>
                    <a:pt x="1709" y="924"/>
                    <a:pt x="1709" y="924"/>
                    <a:pt x="1709" y="924"/>
                  </a:cubicBezTo>
                  <a:cubicBezTo>
                    <a:pt x="1405" y="924"/>
                    <a:pt x="1405" y="924"/>
                    <a:pt x="1405" y="924"/>
                  </a:cubicBezTo>
                  <a:cubicBezTo>
                    <a:pt x="1397" y="883"/>
                    <a:pt x="1390" y="847"/>
                    <a:pt x="1375" y="810"/>
                  </a:cubicBezTo>
                  <a:cubicBezTo>
                    <a:pt x="1368" y="795"/>
                    <a:pt x="1350" y="788"/>
                    <a:pt x="1331" y="792"/>
                  </a:cubicBezTo>
                  <a:cubicBezTo>
                    <a:pt x="1317" y="799"/>
                    <a:pt x="1309" y="817"/>
                    <a:pt x="1317" y="832"/>
                  </a:cubicBezTo>
                  <a:cubicBezTo>
                    <a:pt x="1379" y="990"/>
                    <a:pt x="1342" y="1169"/>
                    <a:pt x="1221" y="1294"/>
                  </a:cubicBezTo>
                  <a:cubicBezTo>
                    <a:pt x="1053" y="1459"/>
                    <a:pt x="785" y="1459"/>
                    <a:pt x="616" y="129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6" name="Google Shape;426;p34"/>
            <p:cNvSpPr/>
            <p:nvPr/>
          </p:nvSpPr>
          <p:spPr>
            <a:xfrm>
              <a:off x="2889094" y="2208526"/>
              <a:ext cx="178085" cy="178085"/>
            </a:xfrm>
            <a:custGeom>
              <a:avLst/>
              <a:gdLst/>
              <a:ahLst/>
              <a:cxnLst/>
              <a:rect l="l" t="t" r="r" b="b"/>
              <a:pathLst>
                <a:path w="720" h="720" extrusionOk="0">
                  <a:moveTo>
                    <a:pt x="616" y="106"/>
                  </a:moveTo>
                  <a:lnTo>
                    <a:pt x="616" y="106"/>
                  </a:lnTo>
                  <a:cubicBezTo>
                    <a:pt x="388" y="-121"/>
                    <a:pt x="0" y="43"/>
                    <a:pt x="0" y="362"/>
                  </a:cubicBezTo>
                  <a:cubicBezTo>
                    <a:pt x="0" y="685"/>
                    <a:pt x="392" y="839"/>
                    <a:pt x="616" y="615"/>
                  </a:cubicBezTo>
                  <a:cubicBezTo>
                    <a:pt x="755" y="476"/>
                    <a:pt x="755" y="245"/>
                    <a:pt x="616" y="106"/>
                  </a:cubicBezTo>
                  <a:moveTo>
                    <a:pt x="660" y="362"/>
                  </a:moveTo>
                  <a:lnTo>
                    <a:pt x="660" y="362"/>
                  </a:lnTo>
                  <a:cubicBezTo>
                    <a:pt x="634" y="362"/>
                    <a:pt x="634" y="362"/>
                    <a:pt x="634" y="362"/>
                  </a:cubicBezTo>
                  <a:cubicBezTo>
                    <a:pt x="630" y="362"/>
                    <a:pt x="627" y="359"/>
                    <a:pt x="627" y="355"/>
                  </a:cubicBezTo>
                  <a:cubicBezTo>
                    <a:pt x="627" y="227"/>
                    <a:pt x="627" y="227"/>
                    <a:pt x="627" y="227"/>
                  </a:cubicBezTo>
                  <a:cubicBezTo>
                    <a:pt x="648" y="267"/>
                    <a:pt x="660" y="315"/>
                    <a:pt x="660" y="362"/>
                  </a:cubicBezTo>
                  <a:moveTo>
                    <a:pt x="630" y="491"/>
                  </a:moveTo>
                  <a:lnTo>
                    <a:pt x="630" y="491"/>
                  </a:lnTo>
                  <a:cubicBezTo>
                    <a:pt x="502" y="491"/>
                    <a:pt x="502" y="491"/>
                    <a:pt x="502" y="491"/>
                  </a:cubicBezTo>
                  <a:cubicBezTo>
                    <a:pt x="498" y="491"/>
                    <a:pt x="495" y="487"/>
                    <a:pt x="495" y="483"/>
                  </a:cubicBezTo>
                  <a:cubicBezTo>
                    <a:pt x="495" y="98"/>
                    <a:pt x="495" y="98"/>
                    <a:pt x="495" y="98"/>
                  </a:cubicBezTo>
                  <a:cubicBezTo>
                    <a:pt x="520" y="109"/>
                    <a:pt x="542" y="124"/>
                    <a:pt x="564" y="142"/>
                  </a:cubicBezTo>
                  <a:cubicBezTo>
                    <a:pt x="564" y="355"/>
                    <a:pt x="564" y="355"/>
                    <a:pt x="564" y="355"/>
                  </a:cubicBezTo>
                  <a:cubicBezTo>
                    <a:pt x="564" y="395"/>
                    <a:pt x="594" y="425"/>
                    <a:pt x="634" y="425"/>
                  </a:cubicBezTo>
                  <a:cubicBezTo>
                    <a:pt x="652" y="425"/>
                    <a:pt x="652" y="425"/>
                    <a:pt x="652" y="425"/>
                  </a:cubicBezTo>
                  <a:cubicBezTo>
                    <a:pt x="645" y="447"/>
                    <a:pt x="641" y="469"/>
                    <a:pt x="630" y="491"/>
                  </a:cubicBezTo>
                  <a:moveTo>
                    <a:pt x="164" y="135"/>
                  </a:moveTo>
                  <a:lnTo>
                    <a:pt x="164" y="135"/>
                  </a:lnTo>
                  <a:cubicBezTo>
                    <a:pt x="164" y="586"/>
                    <a:pt x="164" y="586"/>
                    <a:pt x="164" y="586"/>
                  </a:cubicBezTo>
                  <a:cubicBezTo>
                    <a:pt x="29" y="465"/>
                    <a:pt x="29" y="256"/>
                    <a:pt x="164" y="135"/>
                  </a:cubicBezTo>
                  <a:moveTo>
                    <a:pt x="227" y="630"/>
                  </a:moveTo>
                  <a:lnTo>
                    <a:pt x="227" y="630"/>
                  </a:lnTo>
                  <a:cubicBezTo>
                    <a:pt x="227" y="95"/>
                    <a:pt x="227" y="95"/>
                    <a:pt x="227" y="95"/>
                  </a:cubicBezTo>
                  <a:cubicBezTo>
                    <a:pt x="293" y="62"/>
                    <a:pt x="363" y="54"/>
                    <a:pt x="428" y="73"/>
                  </a:cubicBezTo>
                  <a:cubicBezTo>
                    <a:pt x="428" y="194"/>
                    <a:pt x="428" y="194"/>
                    <a:pt x="428" y="194"/>
                  </a:cubicBezTo>
                  <a:cubicBezTo>
                    <a:pt x="330" y="194"/>
                    <a:pt x="330" y="194"/>
                    <a:pt x="330" y="194"/>
                  </a:cubicBezTo>
                  <a:cubicBezTo>
                    <a:pt x="315" y="194"/>
                    <a:pt x="300" y="205"/>
                    <a:pt x="296" y="223"/>
                  </a:cubicBezTo>
                  <a:cubicBezTo>
                    <a:pt x="293" y="241"/>
                    <a:pt x="308" y="256"/>
                    <a:pt x="330" y="256"/>
                  </a:cubicBezTo>
                  <a:cubicBezTo>
                    <a:pt x="428" y="256"/>
                    <a:pt x="428" y="256"/>
                    <a:pt x="428" y="256"/>
                  </a:cubicBezTo>
                  <a:cubicBezTo>
                    <a:pt x="428" y="333"/>
                    <a:pt x="428" y="333"/>
                    <a:pt x="428" y="333"/>
                  </a:cubicBezTo>
                  <a:cubicBezTo>
                    <a:pt x="330" y="333"/>
                    <a:pt x="330" y="333"/>
                    <a:pt x="330" y="333"/>
                  </a:cubicBezTo>
                  <a:cubicBezTo>
                    <a:pt x="311" y="333"/>
                    <a:pt x="300" y="344"/>
                    <a:pt x="296" y="362"/>
                  </a:cubicBezTo>
                  <a:cubicBezTo>
                    <a:pt x="293" y="381"/>
                    <a:pt x="308" y="395"/>
                    <a:pt x="330" y="395"/>
                  </a:cubicBezTo>
                  <a:cubicBezTo>
                    <a:pt x="428" y="395"/>
                    <a:pt x="428" y="395"/>
                    <a:pt x="428" y="395"/>
                  </a:cubicBezTo>
                  <a:cubicBezTo>
                    <a:pt x="428" y="483"/>
                    <a:pt x="428" y="483"/>
                    <a:pt x="428" y="483"/>
                  </a:cubicBezTo>
                  <a:cubicBezTo>
                    <a:pt x="428" y="524"/>
                    <a:pt x="458" y="553"/>
                    <a:pt x="498" y="553"/>
                  </a:cubicBezTo>
                  <a:cubicBezTo>
                    <a:pt x="586" y="553"/>
                    <a:pt x="586" y="553"/>
                    <a:pt x="586" y="553"/>
                  </a:cubicBezTo>
                  <a:cubicBezTo>
                    <a:pt x="495" y="659"/>
                    <a:pt x="348" y="685"/>
                    <a:pt x="227" y="63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7" name="Google Shape;427;p34"/>
            <p:cNvSpPr/>
            <p:nvPr/>
          </p:nvSpPr>
          <p:spPr>
            <a:xfrm>
              <a:off x="2848777" y="2117752"/>
              <a:ext cx="48231" cy="47984"/>
            </a:xfrm>
            <a:custGeom>
              <a:avLst/>
              <a:gdLst/>
              <a:ahLst/>
              <a:cxnLst/>
              <a:rect l="l" t="t" r="r" b="b"/>
              <a:pathLst>
                <a:path w="195" h="194" extrusionOk="0">
                  <a:moveTo>
                    <a:pt x="34" y="128"/>
                  </a:moveTo>
                  <a:lnTo>
                    <a:pt x="34" y="128"/>
                  </a:lnTo>
                  <a:cubicBezTo>
                    <a:pt x="67" y="128"/>
                    <a:pt x="67" y="128"/>
                    <a:pt x="67" y="128"/>
                  </a:cubicBezTo>
                  <a:cubicBezTo>
                    <a:pt x="67" y="161"/>
                    <a:pt x="67" y="161"/>
                    <a:pt x="67" y="161"/>
                  </a:cubicBezTo>
                  <a:cubicBezTo>
                    <a:pt x="67" y="179"/>
                    <a:pt x="78" y="190"/>
                    <a:pt x="93" y="194"/>
                  </a:cubicBezTo>
                  <a:cubicBezTo>
                    <a:pt x="111" y="198"/>
                    <a:pt x="130" y="183"/>
                    <a:pt x="130" y="161"/>
                  </a:cubicBezTo>
                  <a:cubicBezTo>
                    <a:pt x="130" y="128"/>
                    <a:pt x="130" y="128"/>
                    <a:pt x="130" y="128"/>
                  </a:cubicBezTo>
                  <a:cubicBezTo>
                    <a:pt x="163" y="128"/>
                    <a:pt x="163" y="128"/>
                    <a:pt x="163" y="128"/>
                  </a:cubicBezTo>
                  <a:cubicBezTo>
                    <a:pt x="177" y="128"/>
                    <a:pt x="192" y="117"/>
                    <a:pt x="195" y="102"/>
                  </a:cubicBezTo>
                  <a:cubicBezTo>
                    <a:pt x="195" y="80"/>
                    <a:pt x="181" y="66"/>
                    <a:pt x="163" y="66"/>
                  </a:cubicBezTo>
                  <a:cubicBezTo>
                    <a:pt x="130" y="66"/>
                    <a:pt x="130" y="66"/>
                    <a:pt x="130" y="66"/>
                  </a:cubicBezTo>
                  <a:cubicBezTo>
                    <a:pt x="130" y="33"/>
                    <a:pt x="130" y="33"/>
                    <a:pt x="130" y="33"/>
                  </a:cubicBezTo>
                  <a:cubicBezTo>
                    <a:pt x="130" y="18"/>
                    <a:pt x="119" y="3"/>
                    <a:pt x="100" y="0"/>
                  </a:cubicBezTo>
                  <a:cubicBezTo>
                    <a:pt x="82" y="0"/>
                    <a:pt x="67" y="14"/>
                    <a:pt x="67" y="33"/>
                  </a:cubicBezTo>
                  <a:cubicBezTo>
                    <a:pt x="67" y="66"/>
                    <a:pt x="67" y="66"/>
                    <a:pt x="67" y="66"/>
                  </a:cubicBezTo>
                  <a:cubicBezTo>
                    <a:pt x="31" y="66"/>
                    <a:pt x="31" y="66"/>
                    <a:pt x="31" y="66"/>
                  </a:cubicBezTo>
                  <a:cubicBezTo>
                    <a:pt x="12" y="66"/>
                    <a:pt x="-2" y="80"/>
                    <a:pt x="1" y="102"/>
                  </a:cubicBezTo>
                  <a:cubicBezTo>
                    <a:pt x="1" y="117"/>
                    <a:pt x="16" y="128"/>
                    <a:pt x="34" y="128"/>
                  </a:cubicBezTo>
                  <a:close/>
                </a:path>
              </a:pathLst>
            </a:custGeom>
            <a:solidFill>
              <a:schemeClr val="lt1"/>
            </a:solidFill>
            <a:ln>
              <a:noFill/>
            </a:ln>
          </p:spPr>
          <p:txBody>
            <a:bodyPr spcFirstLastPara="1" wrap="square" lIns="90000" tIns="24825" rIns="90000" bIns="24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8" name="Google Shape;428;p34"/>
            <p:cNvSpPr/>
            <p:nvPr/>
          </p:nvSpPr>
          <p:spPr>
            <a:xfrm>
              <a:off x="3060006" y="2426681"/>
              <a:ext cx="48479" cy="47489"/>
            </a:xfrm>
            <a:custGeom>
              <a:avLst/>
              <a:gdLst/>
              <a:ahLst/>
              <a:cxnLst/>
              <a:rect l="l" t="t" r="r" b="b"/>
              <a:pathLst>
                <a:path w="196" h="192" extrusionOk="0">
                  <a:moveTo>
                    <a:pt x="163" y="63"/>
                  </a:moveTo>
                  <a:lnTo>
                    <a:pt x="163" y="63"/>
                  </a:lnTo>
                  <a:cubicBezTo>
                    <a:pt x="130" y="63"/>
                    <a:pt x="130" y="63"/>
                    <a:pt x="130" y="63"/>
                  </a:cubicBezTo>
                  <a:cubicBezTo>
                    <a:pt x="130" y="34"/>
                    <a:pt x="130" y="34"/>
                    <a:pt x="130" y="34"/>
                  </a:cubicBezTo>
                  <a:cubicBezTo>
                    <a:pt x="130" y="16"/>
                    <a:pt x="119" y="1"/>
                    <a:pt x="101" y="1"/>
                  </a:cubicBezTo>
                  <a:cubicBezTo>
                    <a:pt x="82" y="-3"/>
                    <a:pt x="68" y="12"/>
                    <a:pt x="68" y="30"/>
                  </a:cubicBezTo>
                  <a:cubicBezTo>
                    <a:pt x="68" y="63"/>
                    <a:pt x="68" y="63"/>
                    <a:pt x="68" y="63"/>
                  </a:cubicBezTo>
                  <a:cubicBezTo>
                    <a:pt x="35" y="63"/>
                    <a:pt x="35" y="63"/>
                    <a:pt x="35" y="63"/>
                  </a:cubicBezTo>
                  <a:cubicBezTo>
                    <a:pt x="16" y="63"/>
                    <a:pt x="1" y="78"/>
                    <a:pt x="1" y="93"/>
                  </a:cubicBezTo>
                  <a:cubicBezTo>
                    <a:pt x="-2" y="111"/>
                    <a:pt x="13" y="129"/>
                    <a:pt x="35" y="129"/>
                  </a:cubicBezTo>
                  <a:cubicBezTo>
                    <a:pt x="68" y="129"/>
                    <a:pt x="68" y="129"/>
                    <a:pt x="68" y="129"/>
                  </a:cubicBezTo>
                  <a:cubicBezTo>
                    <a:pt x="68" y="159"/>
                    <a:pt x="68" y="159"/>
                    <a:pt x="68" y="159"/>
                  </a:cubicBezTo>
                  <a:cubicBezTo>
                    <a:pt x="68" y="177"/>
                    <a:pt x="79" y="192"/>
                    <a:pt x="93" y="192"/>
                  </a:cubicBezTo>
                  <a:cubicBezTo>
                    <a:pt x="112" y="195"/>
                    <a:pt x="130" y="181"/>
                    <a:pt x="130" y="162"/>
                  </a:cubicBezTo>
                  <a:cubicBezTo>
                    <a:pt x="130" y="129"/>
                    <a:pt x="130" y="129"/>
                    <a:pt x="130" y="129"/>
                  </a:cubicBezTo>
                  <a:cubicBezTo>
                    <a:pt x="163" y="129"/>
                    <a:pt x="163" y="129"/>
                    <a:pt x="163" y="129"/>
                  </a:cubicBezTo>
                  <a:cubicBezTo>
                    <a:pt x="181" y="129"/>
                    <a:pt x="196" y="111"/>
                    <a:pt x="196" y="93"/>
                  </a:cubicBezTo>
                  <a:cubicBezTo>
                    <a:pt x="192" y="78"/>
                    <a:pt x="177" y="63"/>
                    <a:pt x="163" y="63"/>
                  </a:cubicBezTo>
                  <a:close/>
                </a:path>
              </a:pathLst>
            </a:custGeom>
            <a:solidFill>
              <a:schemeClr val="lt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9" name="Google Shape;429;p34"/>
            <p:cNvSpPr/>
            <p:nvPr/>
          </p:nvSpPr>
          <p:spPr>
            <a:xfrm>
              <a:off x="2907892" y="2085103"/>
              <a:ext cx="15582" cy="15335"/>
            </a:xfrm>
            <a:custGeom>
              <a:avLst/>
              <a:gdLst/>
              <a:ahLst/>
              <a:cxnLst/>
              <a:rect l="l" t="t" r="r" b="b"/>
              <a:pathLst>
                <a:path w="63" h="62" extrusionOk="0">
                  <a:moveTo>
                    <a:pt x="30" y="62"/>
                  </a:moveTo>
                  <a:lnTo>
                    <a:pt x="30" y="62"/>
                  </a:lnTo>
                  <a:cubicBezTo>
                    <a:pt x="48" y="62"/>
                    <a:pt x="63" y="51"/>
                    <a:pt x="63" y="33"/>
                  </a:cubicBezTo>
                  <a:cubicBezTo>
                    <a:pt x="63" y="14"/>
                    <a:pt x="48" y="0"/>
                    <a:pt x="30" y="0"/>
                  </a:cubicBezTo>
                  <a:cubicBezTo>
                    <a:pt x="15" y="0"/>
                    <a:pt x="0" y="14"/>
                    <a:pt x="0" y="33"/>
                  </a:cubicBezTo>
                  <a:cubicBezTo>
                    <a:pt x="0" y="51"/>
                    <a:pt x="15" y="62"/>
                    <a:pt x="30"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0" name="Google Shape;430;p34"/>
            <p:cNvSpPr/>
            <p:nvPr/>
          </p:nvSpPr>
          <p:spPr>
            <a:xfrm>
              <a:off x="3125552" y="2410604"/>
              <a:ext cx="15582" cy="15335"/>
            </a:xfrm>
            <a:custGeom>
              <a:avLst/>
              <a:gdLst/>
              <a:ahLst/>
              <a:cxnLst/>
              <a:rect l="l" t="t" r="r" b="b"/>
              <a:pathLst>
                <a:path w="63" h="62" extrusionOk="0">
                  <a:moveTo>
                    <a:pt x="30" y="0"/>
                  </a:moveTo>
                  <a:lnTo>
                    <a:pt x="30" y="0"/>
                  </a:lnTo>
                  <a:cubicBezTo>
                    <a:pt x="15" y="0"/>
                    <a:pt x="0" y="15"/>
                    <a:pt x="0" y="29"/>
                  </a:cubicBezTo>
                  <a:cubicBezTo>
                    <a:pt x="0" y="48"/>
                    <a:pt x="15" y="62"/>
                    <a:pt x="30" y="62"/>
                  </a:cubicBezTo>
                  <a:cubicBezTo>
                    <a:pt x="48" y="62"/>
                    <a:pt x="63" y="48"/>
                    <a:pt x="63" y="29"/>
                  </a:cubicBezTo>
                  <a:cubicBezTo>
                    <a:pt x="63" y="15"/>
                    <a:pt x="48" y="0"/>
                    <a:pt x="3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1" name="Google Shape;431;p34"/>
            <p:cNvSpPr/>
            <p:nvPr/>
          </p:nvSpPr>
          <p:spPr>
            <a:xfrm>
              <a:off x="3011527" y="2443253"/>
              <a:ext cx="15335" cy="15335"/>
            </a:xfrm>
            <a:custGeom>
              <a:avLst/>
              <a:gdLst/>
              <a:ahLst/>
              <a:cxnLst/>
              <a:rect l="l" t="t" r="r" b="b"/>
              <a:pathLst>
                <a:path w="62" h="62" extrusionOk="0">
                  <a:moveTo>
                    <a:pt x="33" y="0"/>
                  </a:moveTo>
                  <a:lnTo>
                    <a:pt x="33" y="0"/>
                  </a:lnTo>
                  <a:cubicBezTo>
                    <a:pt x="14" y="0"/>
                    <a:pt x="0" y="15"/>
                    <a:pt x="0" y="29"/>
                  </a:cubicBezTo>
                  <a:cubicBezTo>
                    <a:pt x="0" y="51"/>
                    <a:pt x="14" y="62"/>
                    <a:pt x="33" y="62"/>
                  </a:cubicBezTo>
                  <a:cubicBezTo>
                    <a:pt x="47" y="62"/>
                    <a:pt x="62" y="48"/>
                    <a:pt x="62" y="29"/>
                  </a:cubicBezTo>
                  <a:cubicBezTo>
                    <a:pt x="62" y="11"/>
                    <a:pt x="47"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5" name="Freeform: Shape 4">
            <a:extLst>
              <a:ext uri="{FF2B5EF4-FFF2-40B4-BE49-F238E27FC236}">
                <a16:creationId xmlns:a16="http://schemas.microsoft.com/office/drawing/2014/main" id="{D32408C4-06E6-045B-FED2-E95F534CC4E3}"/>
              </a:ext>
            </a:extLst>
          </p:cNvPr>
          <p:cNvSpPr/>
          <p:nvPr/>
        </p:nvSpPr>
        <p:spPr>
          <a:xfrm>
            <a:off x="-4678639" y="1375645"/>
            <a:ext cx="16498110" cy="3382471"/>
          </a:xfrm>
          <a:custGeom>
            <a:avLst/>
            <a:gdLst>
              <a:gd name="connsiteX0" fmla="*/ 8323751 w 16498110"/>
              <a:gd name="connsiteY0" fmla="*/ 113290 h 3382471"/>
              <a:gd name="connsiteX1" fmla="*/ 7888183 w 16498110"/>
              <a:gd name="connsiteY1" fmla="*/ 548858 h 3382471"/>
              <a:gd name="connsiteX2" fmla="*/ 7888183 w 16498110"/>
              <a:gd name="connsiteY2" fmla="*/ 2792787 h 3382471"/>
              <a:gd name="connsiteX3" fmla="*/ 8323751 w 16498110"/>
              <a:gd name="connsiteY3" fmla="*/ 3228355 h 3382471"/>
              <a:gd name="connsiteX4" fmla="*/ 10065972 w 16498110"/>
              <a:gd name="connsiteY4" fmla="*/ 3228355 h 3382471"/>
              <a:gd name="connsiteX5" fmla="*/ 10501540 w 16498110"/>
              <a:gd name="connsiteY5" fmla="*/ 2792787 h 3382471"/>
              <a:gd name="connsiteX6" fmla="*/ 10501540 w 16498110"/>
              <a:gd name="connsiteY6" fmla="*/ 548858 h 3382471"/>
              <a:gd name="connsiteX7" fmla="*/ 10065972 w 16498110"/>
              <a:gd name="connsiteY7" fmla="*/ 113290 h 3382471"/>
              <a:gd name="connsiteX8" fmla="*/ 0 w 16498110"/>
              <a:gd name="connsiteY8" fmla="*/ 0 h 3382471"/>
              <a:gd name="connsiteX9" fmla="*/ 16498110 w 16498110"/>
              <a:gd name="connsiteY9" fmla="*/ 0 h 3382471"/>
              <a:gd name="connsiteX10" fmla="*/ 16498110 w 16498110"/>
              <a:gd name="connsiteY10" fmla="*/ 3382471 h 3382471"/>
              <a:gd name="connsiteX11" fmla="*/ 0 w 16498110"/>
              <a:gd name="connsiteY11" fmla="*/ 3382471 h 338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98110" h="3382471">
                <a:moveTo>
                  <a:pt x="8323751" y="113290"/>
                </a:moveTo>
                <a:cubicBezTo>
                  <a:pt x="8083193" y="113290"/>
                  <a:pt x="7888183" y="308300"/>
                  <a:pt x="7888183" y="548858"/>
                </a:cubicBezTo>
                <a:lnTo>
                  <a:pt x="7888183" y="2792787"/>
                </a:lnTo>
                <a:cubicBezTo>
                  <a:pt x="7888183" y="3033345"/>
                  <a:pt x="8083193" y="3228355"/>
                  <a:pt x="8323751" y="3228355"/>
                </a:cubicBezTo>
                <a:lnTo>
                  <a:pt x="10065972" y="3228355"/>
                </a:lnTo>
                <a:cubicBezTo>
                  <a:pt x="10306530" y="3228355"/>
                  <a:pt x="10501540" y="3033345"/>
                  <a:pt x="10501540" y="2792787"/>
                </a:cubicBezTo>
                <a:lnTo>
                  <a:pt x="10501540" y="548858"/>
                </a:lnTo>
                <a:cubicBezTo>
                  <a:pt x="10501540" y="308300"/>
                  <a:pt x="10306530" y="113290"/>
                  <a:pt x="10065972" y="113290"/>
                </a:cubicBezTo>
                <a:close/>
                <a:moveTo>
                  <a:pt x="0" y="0"/>
                </a:moveTo>
                <a:lnTo>
                  <a:pt x="16498110" y="0"/>
                </a:lnTo>
                <a:lnTo>
                  <a:pt x="16498110" y="3382471"/>
                </a:lnTo>
                <a:lnTo>
                  <a:pt x="0" y="3382471"/>
                </a:lnTo>
                <a:close/>
              </a:path>
            </a:pathLst>
          </a:custGeom>
          <a:solidFill>
            <a:srgbClr val="091B1A">
              <a:alpha val="9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1122681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BERT Extractive Summarization</a:t>
            </a:r>
            <a:endParaRPr dirty="0"/>
          </a:p>
        </p:txBody>
      </p:sp>
      <p:sp>
        <p:nvSpPr>
          <p:cNvPr id="399" name="Google Shape;399;p34"/>
          <p:cNvSpPr txBox="1">
            <a:spLocks noGrp="1"/>
          </p:cNvSpPr>
          <p:nvPr>
            <p:ph type="subTitle" idx="4"/>
          </p:nvPr>
        </p:nvSpPr>
        <p:spPr>
          <a:xfrm>
            <a:off x="789263"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ALGORITHM OVERVIEW</a:t>
            </a:r>
            <a:endParaRPr dirty="0"/>
          </a:p>
        </p:txBody>
      </p:sp>
      <p:sp>
        <p:nvSpPr>
          <p:cNvPr id="400" name="Google Shape;400;p34"/>
          <p:cNvSpPr txBox="1">
            <a:spLocks noGrp="1"/>
          </p:cNvSpPr>
          <p:nvPr>
            <p:ph type="subTitle" idx="5"/>
          </p:nvPr>
        </p:nvSpPr>
        <p:spPr>
          <a:xfrm>
            <a:off x="3439952"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WORKING PRINCIPLE</a:t>
            </a:r>
            <a:endParaRPr dirty="0"/>
          </a:p>
        </p:txBody>
      </p:sp>
      <p:sp>
        <p:nvSpPr>
          <p:cNvPr id="401" name="Google Shape;401;p34"/>
          <p:cNvSpPr txBox="1">
            <a:spLocks noGrp="1"/>
          </p:cNvSpPr>
          <p:nvPr>
            <p:ph type="subTitle" idx="1"/>
          </p:nvPr>
        </p:nvSpPr>
        <p:spPr>
          <a:xfrm>
            <a:off x="819697" y="2714125"/>
            <a:ext cx="2157476"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BERT (Bidirectional Encoder Representations from Transformers) is a state-of-the-art NLP model developed by Google. BERT Extractive Summarization involves fine-tuning pre-trained BERT models to generate concise summaries of input text.</a:t>
            </a:r>
          </a:p>
        </p:txBody>
      </p:sp>
      <p:sp>
        <p:nvSpPr>
          <p:cNvPr id="402" name="Google Shape;402;p34"/>
          <p:cNvSpPr txBox="1">
            <a:spLocks noGrp="1"/>
          </p:cNvSpPr>
          <p:nvPr>
            <p:ph type="subTitle" idx="2"/>
          </p:nvPr>
        </p:nvSpPr>
        <p:spPr>
          <a:xfrm>
            <a:off x="3439963" y="2714125"/>
            <a:ext cx="2264100"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BERT models are trained on large corpora of text data to understand the contextual relationships between words. During summarization, the model identifies important sentences in the input text based on their relevance to the overall context.</a:t>
            </a:r>
          </a:p>
        </p:txBody>
      </p:sp>
      <p:sp>
        <p:nvSpPr>
          <p:cNvPr id="403" name="Google Shape;403;p34"/>
          <p:cNvSpPr txBox="1">
            <a:spLocks noGrp="1"/>
          </p:cNvSpPr>
          <p:nvPr>
            <p:ph type="subTitle" idx="3"/>
          </p:nvPr>
        </p:nvSpPr>
        <p:spPr>
          <a:xfrm>
            <a:off x="6090651" y="2714125"/>
            <a:ext cx="2264100"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BERT Extractive Summarization produces summaries that preserve the key information and main ideas of the original text. By leveraging contextual embeddings, it captures nuances and subtle meanings present in the text.</a:t>
            </a:r>
          </a:p>
        </p:txBody>
      </p:sp>
      <p:sp>
        <p:nvSpPr>
          <p:cNvPr id="404" name="Google Shape;404;p34"/>
          <p:cNvSpPr txBox="1">
            <a:spLocks noGrp="1"/>
          </p:cNvSpPr>
          <p:nvPr>
            <p:ph type="subTitle" idx="6"/>
          </p:nvPr>
        </p:nvSpPr>
        <p:spPr>
          <a:xfrm>
            <a:off x="6090642"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BEN</a:t>
            </a:r>
            <a:r>
              <a:rPr lang="en-IN" dirty="0"/>
              <a:t>E</a:t>
            </a:r>
            <a:r>
              <a:rPr lang="en" dirty="0"/>
              <a:t>FITS OF THIS ALGORITHM</a:t>
            </a:r>
            <a:endParaRPr dirty="0"/>
          </a:p>
        </p:txBody>
      </p:sp>
      <p:grpSp>
        <p:nvGrpSpPr>
          <p:cNvPr id="405" name="Google Shape;405;p34"/>
          <p:cNvGrpSpPr/>
          <p:nvPr/>
        </p:nvGrpSpPr>
        <p:grpSpPr>
          <a:xfrm>
            <a:off x="895899" y="1562546"/>
            <a:ext cx="454721" cy="443268"/>
            <a:chOff x="1430277" y="2028463"/>
            <a:chExt cx="536481" cy="519414"/>
          </a:xfrm>
        </p:grpSpPr>
        <p:sp>
          <p:nvSpPr>
            <p:cNvPr id="406" name="Google Shape;406;p34"/>
            <p:cNvSpPr/>
            <p:nvPr/>
          </p:nvSpPr>
          <p:spPr>
            <a:xfrm>
              <a:off x="1468120" y="2028463"/>
              <a:ext cx="498637" cy="198861"/>
            </a:xfrm>
            <a:custGeom>
              <a:avLst/>
              <a:gdLst/>
              <a:ahLst/>
              <a:cxnLst/>
              <a:rect l="l" t="t" r="r" b="b"/>
              <a:pathLst>
                <a:path w="2016" h="804" extrusionOk="0">
                  <a:moveTo>
                    <a:pt x="1730" y="493"/>
                  </a:moveTo>
                  <a:lnTo>
                    <a:pt x="1730" y="493"/>
                  </a:lnTo>
                  <a:cubicBezTo>
                    <a:pt x="1671" y="353"/>
                    <a:pt x="1517" y="280"/>
                    <a:pt x="1374" y="324"/>
                  </a:cubicBezTo>
                  <a:cubicBezTo>
                    <a:pt x="1271" y="-24"/>
                    <a:pt x="817" y="-116"/>
                    <a:pt x="589" y="170"/>
                  </a:cubicBezTo>
                  <a:cubicBezTo>
                    <a:pt x="443" y="115"/>
                    <a:pt x="274" y="188"/>
                    <a:pt x="212" y="335"/>
                  </a:cubicBezTo>
                  <a:cubicBezTo>
                    <a:pt x="142" y="335"/>
                    <a:pt x="76" y="353"/>
                    <a:pt x="17" y="390"/>
                  </a:cubicBezTo>
                  <a:cubicBezTo>
                    <a:pt x="3" y="401"/>
                    <a:pt x="-5" y="416"/>
                    <a:pt x="3" y="431"/>
                  </a:cubicBezTo>
                  <a:cubicBezTo>
                    <a:pt x="10" y="449"/>
                    <a:pt x="32" y="456"/>
                    <a:pt x="51" y="445"/>
                  </a:cubicBezTo>
                  <a:cubicBezTo>
                    <a:pt x="168" y="368"/>
                    <a:pt x="318" y="390"/>
                    <a:pt x="413" y="482"/>
                  </a:cubicBezTo>
                  <a:cubicBezTo>
                    <a:pt x="424" y="496"/>
                    <a:pt x="443" y="496"/>
                    <a:pt x="457" y="482"/>
                  </a:cubicBezTo>
                  <a:cubicBezTo>
                    <a:pt x="468" y="471"/>
                    <a:pt x="468" y="449"/>
                    <a:pt x="457" y="438"/>
                  </a:cubicBezTo>
                  <a:cubicBezTo>
                    <a:pt x="406" y="390"/>
                    <a:pt x="344" y="357"/>
                    <a:pt x="278" y="343"/>
                  </a:cubicBezTo>
                  <a:cubicBezTo>
                    <a:pt x="336" y="229"/>
                    <a:pt x="476" y="185"/>
                    <a:pt x="589" y="240"/>
                  </a:cubicBezTo>
                  <a:cubicBezTo>
                    <a:pt x="600" y="247"/>
                    <a:pt x="619" y="243"/>
                    <a:pt x="626" y="229"/>
                  </a:cubicBezTo>
                  <a:cubicBezTo>
                    <a:pt x="843" y="-76"/>
                    <a:pt x="1327" y="71"/>
                    <a:pt x="1327" y="452"/>
                  </a:cubicBezTo>
                  <a:cubicBezTo>
                    <a:pt x="1327" y="467"/>
                    <a:pt x="1337" y="482"/>
                    <a:pt x="1356" y="485"/>
                  </a:cubicBezTo>
                  <a:cubicBezTo>
                    <a:pt x="1374" y="485"/>
                    <a:pt x="1392" y="471"/>
                    <a:pt x="1392" y="452"/>
                  </a:cubicBezTo>
                  <a:cubicBezTo>
                    <a:pt x="1392" y="431"/>
                    <a:pt x="1389" y="408"/>
                    <a:pt x="1385" y="387"/>
                  </a:cubicBezTo>
                  <a:cubicBezTo>
                    <a:pt x="1510" y="346"/>
                    <a:pt x="1638" y="416"/>
                    <a:pt x="1679" y="537"/>
                  </a:cubicBezTo>
                  <a:cubicBezTo>
                    <a:pt x="1682" y="551"/>
                    <a:pt x="1697" y="559"/>
                    <a:pt x="1711" y="559"/>
                  </a:cubicBezTo>
                  <a:cubicBezTo>
                    <a:pt x="1862" y="548"/>
                    <a:pt x="1953" y="643"/>
                    <a:pt x="1950" y="771"/>
                  </a:cubicBezTo>
                  <a:cubicBezTo>
                    <a:pt x="1950" y="790"/>
                    <a:pt x="1964" y="804"/>
                    <a:pt x="1983" y="804"/>
                  </a:cubicBezTo>
                  <a:lnTo>
                    <a:pt x="1983" y="804"/>
                  </a:lnTo>
                  <a:cubicBezTo>
                    <a:pt x="2001" y="804"/>
                    <a:pt x="2016" y="790"/>
                    <a:pt x="2016" y="771"/>
                  </a:cubicBezTo>
                  <a:cubicBezTo>
                    <a:pt x="2016" y="617"/>
                    <a:pt x="1909" y="493"/>
                    <a:pt x="1730" y="49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7" name="Google Shape;407;p34"/>
            <p:cNvSpPr/>
            <p:nvPr/>
          </p:nvSpPr>
          <p:spPr>
            <a:xfrm>
              <a:off x="1430277" y="2147928"/>
              <a:ext cx="526340" cy="399949"/>
            </a:xfrm>
            <a:custGeom>
              <a:avLst/>
              <a:gdLst/>
              <a:ahLst/>
              <a:cxnLst/>
              <a:rect l="l" t="t" r="r" b="b"/>
              <a:pathLst>
                <a:path w="2128" h="1617" extrusionOk="0">
                  <a:moveTo>
                    <a:pt x="2114" y="398"/>
                  </a:moveTo>
                  <a:lnTo>
                    <a:pt x="2114" y="398"/>
                  </a:lnTo>
                  <a:cubicBezTo>
                    <a:pt x="2099" y="387"/>
                    <a:pt x="2081" y="395"/>
                    <a:pt x="2070" y="409"/>
                  </a:cubicBezTo>
                  <a:cubicBezTo>
                    <a:pt x="2033" y="468"/>
                    <a:pt x="1967" y="501"/>
                    <a:pt x="1890" y="501"/>
                  </a:cubicBezTo>
                  <a:cubicBezTo>
                    <a:pt x="1450" y="501"/>
                    <a:pt x="1450" y="501"/>
                    <a:pt x="1450" y="501"/>
                  </a:cubicBezTo>
                  <a:cubicBezTo>
                    <a:pt x="1450" y="343"/>
                    <a:pt x="1450" y="343"/>
                    <a:pt x="1450" y="343"/>
                  </a:cubicBezTo>
                  <a:cubicBezTo>
                    <a:pt x="1450" y="332"/>
                    <a:pt x="1443" y="321"/>
                    <a:pt x="1432" y="314"/>
                  </a:cubicBezTo>
                  <a:cubicBezTo>
                    <a:pt x="1292" y="233"/>
                    <a:pt x="1292" y="233"/>
                    <a:pt x="1292" y="233"/>
                  </a:cubicBezTo>
                  <a:cubicBezTo>
                    <a:pt x="1274" y="222"/>
                    <a:pt x="1252" y="230"/>
                    <a:pt x="1245" y="248"/>
                  </a:cubicBezTo>
                  <a:cubicBezTo>
                    <a:pt x="1241" y="263"/>
                    <a:pt x="1248" y="281"/>
                    <a:pt x="1260" y="288"/>
                  </a:cubicBezTo>
                  <a:cubicBezTo>
                    <a:pt x="1384" y="362"/>
                    <a:pt x="1384" y="362"/>
                    <a:pt x="1384" y="362"/>
                  </a:cubicBezTo>
                  <a:cubicBezTo>
                    <a:pt x="1384" y="710"/>
                    <a:pt x="1384" y="710"/>
                    <a:pt x="1384" y="710"/>
                  </a:cubicBezTo>
                  <a:cubicBezTo>
                    <a:pt x="1351" y="728"/>
                    <a:pt x="1116" y="864"/>
                    <a:pt x="1084" y="882"/>
                  </a:cubicBezTo>
                  <a:cubicBezTo>
                    <a:pt x="786" y="710"/>
                    <a:pt x="786" y="710"/>
                    <a:pt x="786" y="710"/>
                  </a:cubicBezTo>
                  <a:cubicBezTo>
                    <a:pt x="786" y="362"/>
                    <a:pt x="786" y="362"/>
                    <a:pt x="786" y="362"/>
                  </a:cubicBezTo>
                  <a:cubicBezTo>
                    <a:pt x="1084" y="189"/>
                    <a:pt x="1084" y="189"/>
                    <a:pt x="1084" y="189"/>
                  </a:cubicBezTo>
                  <a:cubicBezTo>
                    <a:pt x="1138" y="219"/>
                    <a:pt x="1138" y="219"/>
                    <a:pt x="1138" y="219"/>
                  </a:cubicBezTo>
                  <a:cubicBezTo>
                    <a:pt x="1153" y="230"/>
                    <a:pt x="1172" y="226"/>
                    <a:pt x="1179" y="211"/>
                  </a:cubicBezTo>
                  <a:cubicBezTo>
                    <a:pt x="1193" y="197"/>
                    <a:pt x="1186" y="175"/>
                    <a:pt x="1172" y="167"/>
                  </a:cubicBezTo>
                  <a:cubicBezTo>
                    <a:pt x="1102" y="127"/>
                    <a:pt x="1102" y="127"/>
                    <a:pt x="1102" y="127"/>
                  </a:cubicBezTo>
                  <a:cubicBezTo>
                    <a:pt x="1091" y="120"/>
                    <a:pt x="1080" y="120"/>
                    <a:pt x="1069" y="127"/>
                  </a:cubicBezTo>
                  <a:cubicBezTo>
                    <a:pt x="739" y="318"/>
                    <a:pt x="739" y="318"/>
                    <a:pt x="739" y="318"/>
                  </a:cubicBezTo>
                  <a:cubicBezTo>
                    <a:pt x="728" y="321"/>
                    <a:pt x="720" y="332"/>
                    <a:pt x="720" y="343"/>
                  </a:cubicBezTo>
                  <a:cubicBezTo>
                    <a:pt x="720" y="501"/>
                    <a:pt x="720" y="501"/>
                    <a:pt x="720" y="501"/>
                  </a:cubicBezTo>
                  <a:cubicBezTo>
                    <a:pt x="357" y="501"/>
                    <a:pt x="357" y="501"/>
                    <a:pt x="357" y="501"/>
                  </a:cubicBezTo>
                  <a:cubicBezTo>
                    <a:pt x="126" y="501"/>
                    <a:pt x="-13" y="244"/>
                    <a:pt x="112" y="50"/>
                  </a:cubicBezTo>
                  <a:cubicBezTo>
                    <a:pt x="119" y="36"/>
                    <a:pt x="116" y="17"/>
                    <a:pt x="101" y="6"/>
                  </a:cubicBezTo>
                  <a:cubicBezTo>
                    <a:pt x="86" y="-5"/>
                    <a:pt x="68" y="2"/>
                    <a:pt x="57" y="17"/>
                  </a:cubicBezTo>
                  <a:cubicBezTo>
                    <a:pt x="-94" y="252"/>
                    <a:pt x="75" y="567"/>
                    <a:pt x="357" y="567"/>
                  </a:cubicBezTo>
                  <a:cubicBezTo>
                    <a:pt x="552" y="567"/>
                    <a:pt x="552" y="567"/>
                    <a:pt x="552" y="567"/>
                  </a:cubicBezTo>
                  <a:cubicBezTo>
                    <a:pt x="552" y="702"/>
                    <a:pt x="552" y="702"/>
                    <a:pt x="552" y="702"/>
                  </a:cubicBezTo>
                  <a:cubicBezTo>
                    <a:pt x="387" y="702"/>
                    <a:pt x="387" y="702"/>
                    <a:pt x="387" y="702"/>
                  </a:cubicBezTo>
                  <a:cubicBezTo>
                    <a:pt x="376" y="659"/>
                    <a:pt x="332" y="633"/>
                    <a:pt x="288" y="637"/>
                  </a:cubicBezTo>
                  <a:cubicBezTo>
                    <a:pt x="240" y="640"/>
                    <a:pt x="204" y="677"/>
                    <a:pt x="200" y="721"/>
                  </a:cubicBezTo>
                  <a:cubicBezTo>
                    <a:pt x="192" y="780"/>
                    <a:pt x="240" y="831"/>
                    <a:pt x="295" y="831"/>
                  </a:cubicBezTo>
                  <a:cubicBezTo>
                    <a:pt x="339" y="831"/>
                    <a:pt x="376" y="802"/>
                    <a:pt x="387" y="765"/>
                  </a:cubicBezTo>
                  <a:cubicBezTo>
                    <a:pt x="585" y="765"/>
                    <a:pt x="585" y="765"/>
                    <a:pt x="585" y="765"/>
                  </a:cubicBezTo>
                  <a:cubicBezTo>
                    <a:pt x="600" y="765"/>
                    <a:pt x="614" y="750"/>
                    <a:pt x="614" y="732"/>
                  </a:cubicBezTo>
                  <a:cubicBezTo>
                    <a:pt x="614" y="567"/>
                    <a:pt x="614" y="567"/>
                    <a:pt x="614" y="567"/>
                  </a:cubicBezTo>
                  <a:cubicBezTo>
                    <a:pt x="720" y="567"/>
                    <a:pt x="720" y="567"/>
                    <a:pt x="720" y="567"/>
                  </a:cubicBezTo>
                  <a:cubicBezTo>
                    <a:pt x="720" y="912"/>
                    <a:pt x="720" y="912"/>
                    <a:pt x="720" y="912"/>
                  </a:cubicBezTo>
                  <a:cubicBezTo>
                    <a:pt x="644" y="959"/>
                    <a:pt x="644" y="959"/>
                    <a:pt x="644" y="959"/>
                  </a:cubicBezTo>
                  <a:cubicBezTo>
                    <a:pt x="592" y="875"/>
                    <a:pt x="464" y="912"/>
                    <a:pt x="460" y="1007"/>
                  </a:cubicBezTo>
                  <a:cubicBezTo>
                    <a:pt x="460" y="1051"/>
                    <a:pt x="489" y="1095"/>
                    <a:pt x="533" y="1102"/>
                  </a:cubicBezTo>
                  <a:cubicBezTo>
                    <a:pt x="592" y="1117"/>
                    <a:pt x="644" y="1080"/>
                    <a:pt x="654" y="1029"/>
                  </a:cubicBezTo>
                  <a:cubicBezTo>
                    <a:pt x="768" y="956"/>
                    <a:pt x="768" y="956"/>
                    <a:pt x="768" y="956"/>
                  </a:cubicBezTo>
                  <a:cubicBezTo>
                    <a:pt x="779" y="948"/>
                    <a:pt x="786" y="937"/>
                    <a:pt x="786" y="926"/>
                  </a:cubicBezTo>
                  <a:cubicBezTo>
                    <a:pt x="786" y="783"/>
                    <a:pt x="786" y="783"/>
                    <a:pt x="786" y="783"/>
                  </a:cubicBezTo>
                  <a:cubicBezTo>
                    <a:pt x="889" y="846"/>
                    <a:pt x="889" y="846"/>
                    <a:pt x="889" y="846"/>
                  </a:cubicBezTo>
                  <a:cubicBezTo>
                    <a:pt x="889" y="1161"/>
                    <a:pt x="889" y="1161"/>
                    <a:pt x="889" y="1161"/>
                  </a:cubicBezTo>
                  <a:cubicBezTo>
                    <a:pt x="849" y="1161"/>
                    <a:pt x="849" y="1161"/>
                    <a:pt x="849" y="1161"/>
                  </a:cubicBezTo>
                  <a:cubicBezTo>
                    <a:pt x="834" y="1121"/>
                    <a:pt x="794" y="1091"/>
                    <a:pt x="746" y="1099"/>
                  </a:cubicBezTo>
                  <a:cubicBezTo>
                    <a:pt x="702" y="1102"/>
                    <a:pt x="669" y="1135"/>
                    <a:pt x="662" y="1183"/>
                  </a:cubicBezTo>
                  <a:cubicBezTo>
                    <a:pt x="654" y="1242"/>
                    <a:pt x="698" y="1293"/>
                    <a:pt x="757" y="1293"/>
                  </a:cubicBezTo>
                  <a:cubicBezTo>
                    <a:pt x="797" y="1293"/>
                    <a:pt x="834" y="1264"/>
                    <a:pt x="849" y="1227"/>
                  </a:cubicBezTo>
                  <a:cubicBezTo>
                    <a:pt x="922" y="1227"/>
                    <a:pt x="922" y="1227"/>
                    <a:pt x="922" y="1227"/>
                  </a:cubicBezTo>
                  <a:cubicBezTo>
                    <a:pt x="940" y="1227"/>
                    <a:pt x="955" y="1212"/>
                    <a:pt x="955" y="1194"/>
                  </a:cubicBezTo>
                  <a:cubicBezTo>
                    <a:pt x="955" y="882"/>
                    <a:pt x="955" y="882"/>
                    <a:pt x="955" y="882"/>
                  </a:cubicBezTo>
                  <a:cubicBezTo>
                    <a:pt x="1050" y="937"/>
                    <a:pt x="1050" y="937"/>
                    <a:pt x="1050" y="937"/>
                  </a:cubicBezTo>
                  <a:cubicBezTo>
                    <a:pt x="1050" y="1322"/>
                    <a:pt x="1050" y="1322"/>
                    <a:pt x="1050" y="1322"/>
                  </a:cubicBezTo>
                  <a:cubicBezTo>
                    <a:pt x="1050" y="1333"/>
                    <a:pt x="1054" y="1341"/>
                    <a:pt x="1061" y="1348"/>
                  </a:cubicBezTo>
                  <a:cubicBezTo>
                    <a:pt x="1193" y="1476"/>
                    <a:pt x="1193" y="1476"/>
                    <a:pt x="1193" y="1476"/>
                  </a:cubicBezTo>
                  <a:lnTo>
                    <a:pt x="1193" y="1476"/>
                  </a:lnTo>
                  <a:cubicBezTo>
                    <a:pt x="1157" y="1550"/>
                    <a:pt x="1219" y="1634"/>
                    <a:pt x="1304" y="1615"/>
                  </a:cubicBezTo>
                  <a:cubicBezTo>
                    <a:pt x="1340" y="1608"/>
                    <a:pt x="1366" y="1579"/>
                    <a:pt x="1373" y="1542"/>
                  </a:cubicBezTo>
                  <a:cubicBezTo>
                    <a:pt x="1392" y="1458"/>
                    <a:pt x="1307" y="1399"/>
                    <a:pt x="1237" y="1432"/>
                  </a:cubicBezTo>
                  <a:lnTo>
                    <a:pt x="1237" y="1432"/>
                  </a:lnTo>
                  <a:cubicBezTo>
                    <a:pt x="1113" y="1311"/>
                    <a:pt x="1113" y="1311"/>
                    <a:pt x="1113" y="1311"/>
                  </a:cubicBezTo>
                  <a:cubicBezTo>
                    <a:pt x="1113" y="937"/>
                    <a:pt x="1113" y="937"/>
                    <a:pt x="1113" y="937"/>
                  </a:cubicBezTo>
                  <a:cubicBezTo>
                    <a:pt x="1216" y="879"/>
                    <a:pt x="1216" y="879"/>
                    <a:pt x="1216" y="879"/>
                  </a:cubicBezTo>
                  <a:cubicBezTo>
                    <a:pt x="1216" y="1062"/>
                    <a:pt x="1216" y="1062"/>
                    <a:pt x="1216" y="1062"/>
                  </a:cubicBezTo>
                  <a:cubicBezTo>
                    <a:pt x="1216" y="1069"/>
                    <a:pt x="1219" y="1073"/>
                    <a:pt x="1223" y="1080"/>
                  </a:cubicBezTo>
                  <a:cubicBezTo>
                    <a:pt x="1325" y="1220"/>
                    <a:pt x="1322" y="1212"/>
                    <a:pt x="1325" y="1216"/>
                  </a:cubicBezTo>
                  <a:cubicBezTo>
                    <a:pt x="1289" y="1286"/>
                    <a:pt x="1351" y="1370"/>
                    <a:pt x="1436" y="1351"/>
                  </a:cubicBezTo>
                  <a:cubicBezTo>
                    <a:pt x="1472" y="1344"/>
                    <a:pt x="1498" y="1319"/>
                    <a:pt x="1509" y="1282"/>
                  </a:cubicBezTo>
                  <a:cubicBezTo>
                    <a:pt x="1527" y="1198"/>
                    <a:pt x="1439" y="1135"/>
                    <a:pt x="1369" y="1172"/>
                  </a:cubicBezTo>
                  <a:cubicBezTo>
                    <a:pt x="1278" y="1051"/>
                    <a:pt x="1278" y="1051"/>
                    <a:pt x="1278" y="1051"/>
                  </a:cubicBezTo>
                  <a:cubicBezTo>
                    <a:pt x="1278" y="842"/>
                    <a:pt x="1278" y="842"/>
                    <a:pt x="1278" y="842"/>
                  </a:cubicBezTo>
                  <a:cubicBezTo>
                    <a:pt x="1384" y="783"/>
                    <a:pt x="1384" y="783"/>
                    <a:pt x="1384" y="783"/>
                  </a:cubicBezTo>
                  <a:cubicBezTo>
                    <a:pt x="1384" y="934"/>
                    <a:pt x="1384" y="934"/>
                    <a:pt x="1384" y="934"/>
                  </a:cubicBezTo>
                  <a:cubicBezTo>
                    <a:pt x="1384" y="941"/>
                    <a:pt x="1388" y="952"/>
                    <a:pt x="1395" y="956"/>
                  </a:cubicBezTo>
                  <a:cubicBezTo>
                    <a:pt x="1516" y="1058"/>
                    <a:pt x="1516" y="1058"/>
                    <a:pt x="1516" y="1058"/>
                  </a:cubicBezTo>
                  <a:cubicBezTo>
                    <a:pt x="1524" y="1110"/>
                    <a:pt x="1575" y="1150"/>
                    <a:pt x="1633" y="1135"/>
                  </a:cubicBezTo>
                  <a:cubicBezTo>
                    <a:pt x="1677" y="1124"/>
                    <a:pt x="1710" y="1084"/>
                    <a:pt x="1707" y="1040"/>
                  </a:cubicBezTo>
                  <a:cubicBezTo>
                    <a:pt x="1707" y="945"/>
                    <a:pt x="1582" y="908"/>
                    <a:pt x="1531" y="985"/>
                  </a:cubicBezTo>
                  <a:cubicBezTo>
                    <a:pt x="1450" y="919"/>
                    <a:pt x="1450" y="919"/>
                    <a:pt x="1450" y="919"/>
                  </a:cubicBezTo>
                  <a:cubicBezTo>
                    <a:pt x="1450" y="567"/>
                    <a:pt x="1450" y="567"/>
                    <a:pt x="1450" y="567"/>
                  </a:cubicBezTo>
                  <a:cubicBezTo>
                    <a:pt x="1545" y="567"/>
                    <a:pt x="1545" y="567"/>
                    <a:pt x="1545" y="567"/>
                  </a:cubicBezTo>
                  <a:cubicBezTo>
                    <a:pt x="1545" y="732"/>
                    <a:pt x="1545" y="732"/>
                    <a:pt x="1545" y="732"/>
                  </a:cubicBezTo>
                  <a:cubicBezTo>
                    <a:pt x="1545" y="750"/>
                    <a:pt x="1560" y="765"/>
                    <a:pt x="1578" y="765"/>
                  </a:cubicBezTo>
                  <a:cubicBezTo>
                    <a:pt x="1846" y="765"/>
                    <a:pt x="1846" y="765"/>
                    <a:pt x="1846" y="765"/>
                  </a:cubicBezTo>
                  <a:cubicBezTo>
                    <a:pt x="1861" y="805"/>
                    <a:pt x="1901" y="835"/>
                    <a:pt x="1949" y="831"/>
                  </a:cubicBezTo>
                  <a:cubicBezTo>
                    <a:pt x="1993" y="824"/>
                    <a:pt x="2029" y="791"/>
                    <a:pt x="2037" y="743"/>
                  </a:cubicBezTo>
                  <a:cubicBezTo>
                    <a:pt x="2044" y="684"/>
                    <a:pt x="1996" y="637"/>
                    <a:pt x="1938" y="637"/>
                  </a:cubicBezTo>
                  <a:cubicBezTo>
                    <a:pt x="1897" y="637"/>
                    <a:pt x="1861" y="662"/>
                    <a:pt x="1846" y="702"/>
                  </a:cubicBezTo>
                  <a:cubicBezTo>
                    <a:pt x="1608" y="702"/>
                    <a:pt x="1608" y="702"/>
                    <a:pt x="1608" y="702"/>
                  </a:cubicBezTo>
                  <a:cubicBezTo>
                    <a:pt x="1608" y="567"/>
                    <a:pt x="1608" y="567"/>
                    <a:pt x="1608" y="567"/>
                  </a:cubicBezTo>
                  <a:cubicBezTo>
                    <a:pt x="1890" y="567"/>
                    <a:pt x="1890" y="567"/>
                    <a:pt x="1890" y="567"/>
                  </a:cubicBezTo>
                  <a:cubicBezTo>
                    <a:pt x="1993" y="567"/>
                    <a:pt x="2073" y="523"/>
                    <a:pt x="2125" y="442"/>
                  </a:cubicBezTo>
                  <a:cubicBezTo>
                    <a:pt x="2132" y="428"/>
                    <a:pt x="2128" y="406"/>
                    <a:pt x="2114" y="398"/>
                  </a:cubicBezTo>
                  <a:moveTo>
                    <a:pt x="295" y="765"/>
                  </a:moveTo>
                  <a:lnTo>
                    <a:pt x="295" y="765"/>
                  </a:lnTo>
                  <a:cubicBezTo>
                    <a:pt x="277" y="765"/>
                    <a:pt x="262" y="750"/>
                    <a:pt x="262" y="732"/>
                  </a:cubicBezTo>
                  <a:cubicBezTo>
                    <a:pt x="262" y="714"/>
                    <a:pt x="277" y="699"/>
                    <a:pt x="295" y="699"/>
                  </a:cubicBezTo>
                  <a:cubicBezTo>
                    <a:pt x="317" y="699"/>
                    <a:pt x="332" y="714"/>
                    <a:pt x="332" y="732"/>
                  </a:cubicBezTo>
                  <a:cubicBezTo>
                    <a:pt x="332" y="750"/>
                    <a:pt x="317" y="765"/>
                    <a:pt x="295" y="765"/>
                  </a:cubicBezTo>
                  <a:moveTo>
                    <a:pt x="559" y="1044"/>
                  </a:moveTo>
                  <a:lnTo>
                    <a:pt x="559" y="1044"/>
                  </a:lnTo>
                  <a:cubicBezTo>
                    <a:pt x="541" y="1044"/>
                    <a:pt x="526" y="1029"/>
                    <a:pt x="526" y="1011"/>
                  </a:cubicBezTo>
                  <a:cubicBezTo>
                    <a:pt x="526" y="992"/>
                    <a:pt x="541" y="978"/>
                    <a:pt x="559" y="978"/>
                  </a:cubicBezTo>
                  <a:cubicBezTo>
                    <a:pt x="577" y="978"/>
                    <a:pt x="592" y="992"/>
                    <a:pt x="592" y="1011"/>
                  </a:cubicBezTo>
                  <a:cubicBezTo>
                    <a:pt x="592" y="1029"/>
                    <a:pt x="577" y="1044"/>
                    <a:pt x="559" y="1044"/>
                  </a:cubicBezTo>
                  <a:moveTo>
                    <a:pt x="753" y="1227"/>
                  </a:moveTo>
                  <a:lnTo>
                    <a:pt x="753" y="1227"/>
                  </a:lnTo>
                  <a:cubicBezTo>
                    <a:pt x="735" y="1227"/>
                    <a:pt x="720" y="1212"/>
                    <a:pt x="720" y="1194"/>
                  </a:cubicBezTo>
                  <a:cubicBezTo>
                    <a:pt x="720" y="1172"/>
                    <a:pt x="735" y="1157"/>
                    <a:pt x="753" y="1157"/>
                  </a:cubicBezTo>
                  <a:cubicBezTo>
                    <a:pt x="772" y="1157"/>
                    <a:pt x="786" y="1172"/>
                    <a:pt x="786" y="1194"/>
                  </a:cubicBezTo>
                  <a:cubicBezTo>
                    <a:pt x="786" y="1212"/>
                    <a:pt x="772" y="1227"/>
                    <a:pt x="753" y="1227"/>
                  </a:cubicBezTo>
                  <a:moveTo>
                    <a:pt x="1281" y="1487"/>
                  </a:moveTo>
                  <a:lnTo>
                    <a:pt x="1281" y="1487"/>
                  </a:lnTo>
                  <a:cubicBezTo>
                    <a:pt x="1300" y="1487"/>
                    <a:pt x="1314" y="1502"/>
                    <a:pt x="1314" y="1520"/>
                  </a:cubicBezTo>
                  <a:cubicBezTo>
                    <a:pt x="1314" y="1539"/>
                    <a:pt x="1300" y="1553"/>
                    <a:pt x="1281" y="1553"/>
                  </a:cubicBezTo>
                  <a:cubicBezTo>
                    <a:pt x="1263" y="1553"/>
                    <a:pt x="1248" y="1539"/>
                    <a:pt x="1248" y="1520"/>
                  </a:cubicBezTo>
                  <a:cubicBezTo>
                    <a:pt x="1248" y="1502"/>
                    <a:pt x="1263" y="1487"/>
                    <a:pt x="1281" y="1487"/>
                  </a:cubicBezTo>
                  <a:moveTo>
                    <a:pt x="1413" y="1223"/>
                  </a:moveTo>
                  <a:lnTo>
                    <a:pt x="1413" y="1223"/>
                  </a:lnTo>
                  <a:cubicBezTo>
                    <a:pt x="1432" y="1223"/>
                    <a:pt x="1446" y="1238"/>
                    <a:pt x="1446" y="1256"/>
                  </a:cubicBezTo>
                  <a:cubicBezTo>
                    <a:pt x="1446" y="1278"/>
                    <a:pt x="1432" y="1293"/>
                    <a:pt x="1413" y="1293"/>
                  </a:cubicBezTo>
                  <a:cubicBezTo>
                    <a:pt x="1395" y="1293"/>
                    <a:pt x="1380" y="1278"/>
                    <a:pt x="1380" y="1256"/>
                  </a:cubicBezTo>
                  <a:cubicBezTo>
                    <a:pt x="1380" y="1238"/>
                    <a:pt x="1395" y="1223"/>
                    <a:pt x="1413" y="1223"/>
                  </a:cubicBezTo>
                  <a:moveTo>
                    <a:pt x="1612" y="1007"/>
                  </a:moveTo>
                  <a:lnTo>
                    <a:pt x="1612" y="1007"/>
                  </a:lnTo>
                  <a:cubicBezTo>
                    <a:pt x="1630" y="1007"/>
                    <a:pt x="1644" y="1022"/>
                    <a:pt x="1644" y="1040"/>
                  </a:cubicBezTo>
                  <a:cubicBezTo>
                    <a:pt x="1644" y="1058"/>
                    <a:pt x="1630" y="1077"/>
                    <a:pt x="1612" y="1077"/>
                  </a:cubicBezTo>
                  <a:cubicBezTo>
                    <a:pt x="1593" y="1077"/>
                    <a:pt x="1578" y="1058"/>
                    <a:pt x="1578" y="1040"/>
                  </a:cubicBezTo>
                  <a:cubicBezTo>
                    <a:pt x="1578" y="1022"/>
                    <a:pt x="1593" y="1007"/>
                    <a:pt x="1612" y="1007"/>
                  </a:cubicBezTo>
                  <a:moveTo>
                    <a:pt x="1938" y="699"/>
                  </a:moveTo>
                  <a:lnTo>
                    <a:pt x="1938" y="699"/>
                  </a:lnTo>
                  <a:cubicBezTo>
                    <a:pt x="1956" y="699"/>
                    <a:pt x="1974" y="714"/>
                    <a:pt x="1974" y="732"/>
                  </a:cubicBezTo>
                  <a:cubicBezTo>
                    <a:pt x="1974" y="750"/>
                    <a:pt x="1956" y="765"/>
                    <a:pt x="1938" y="765"/>
                  </a:cubicBezTo>
                  <a:cubicBezTo>
                    <a:pt x="1920" y="765"/>
                    <a:pt x="1905" y="750"/>
                    <a:pt x="1905" y="732"/>
                  </a:cubicBezTo>
                  <a:cubicBezTo>
                    <a:pt x="1905" y="714"/>
                    <a:pt x="1920" y="699"/>
                    <a:pt x="1938" y="699"/>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8" name="Google Shape;408;p34"/>
            <p:cNvSpPr/>
            <p:nvPr/>
          </p:nvSpPr>
          <p:spPr>
            <a:xfrm>
              <a:off x="1648184" y="2244638"/>
              <a:ext cx="59856" cy="71729"/>
            </a:xfrm>
            <a:custGeom>
              <a:avLst/>
              <a:gdLst/>
              <a:ahLst/>
              <a:cxnLst/>
              <a:rect l="l" t="t" r="r" b="b"/>
              <a:pathLst>
                <a:path w="242" h="290" extrusionOk="0">
                  <a:moveTo>
                    <a:pt x="89" y="22"/>
                  </a:moveTo>
                  <a:lnTo>
                    <a:pt x="89" y="22"/>
                  </a:lnTo>
                  <a:lnTo>
                    <a:pt x="89" y="22"/>
                  </a:lnTo>
                  <a:cubicBezTo>
                    <a:pt x="1" y="246"/>
                    <a:pt x="1" y="246"/>
                    <a:pt x="1" y="246"/>
                  </a:cubicBezTo>
                  <a:cubicBezTo>
                    <a:pt x="-3" y="264"/>
                    <a:pt x="4" y="282"/>
                    <a:pt x="23" y="290"/>
                  </a:cubicBezTo>
                  <a:cubicBezTo>
                    <a:pt x="41" y="293"/>
                    <a:pt x="56" y="282"/>
                    <a:pt x="63" y="268"/>
                  </a:cubicBezTo>
                  <a:cubicBezTo>
                    <a:pt x="74" y="235"/>
                    <a:pt x="74" y="235"/>
                    <a:pt x="74" y="235"/>
                  </a:cubicBezTo>
                  <a:cubicBezTo>
                    <a:pt x="169" y="235"/>
                    <a:pt x="169" y="235"/>
                    <a:pt x="169" y="235"/>
                  </a:cubicBezTo>
                  <a:cubicBezTo>
                    <a:pt x="180" y="268"/>
                    <a:pt x="180" y="268"/>
                    <a:pt x="180" y="268"/>
                  </a:cubicBezTo>
                  <a:cubicBezTo>
                    <a:pt x="188" y="286"/>
                    <a:pt x="206" y="293"/>
                    <a:pt x="221" y="286"/>
                  </a:cubicBezTo>
                  <a:cubicBezTo>
                    <a:pt x="239" y="282"/>
                    <a:pt x="247" y="264"/>
                    <a:pt x="239" y="246"/>
                  </a:cubicBezTo>
                  <a:cubicBezTo>
                    <a:pt x="155" y="22"/>
                    <a:pt x="155" y="22"/>
                    <a:pt x="155" y="22"/>
                  </a:cubicBezTo>
                  <a:cubicBezTo>
                    <a:pt x="144" y="-7"/>
                    <a:pt x="100" y="-7"/>
                    <a:pt x="89" y="22"/>
                  </a:cubicBezTo>
                  <a:moveTo>
                    <a:pt x="100" y="169"/>
                  </a:moveTo>
                  <a:lnTo>
                    <a:pt x="100" y="169"/>
                  </a:lnTo>
                  <a:cubicBezTo>
                    <a:pt x="122" y="110"/>
                    <a:pt x="122" y="110"/>
                    <a:pt x="122" y="110"/>
                  </a:cubicBezTo>
                  <a:cubicBezTo>
                    <a:pt x="144" y="169"/>
                    <a:pt x="144" y="169"/>
                    <a:pt x="144" y="169"/>
                  </a:cubicBezTo>
                  <a:lnTo>
                    <a:pt x="100" y="16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9" name="Google Shape;409;p34"/>
            <p:cNvSpPr/>
            <p:nvPr/>
          </p:nvSpPr>
          <p:spPr>
            <a:xfrm>
              <a:off x="1727333" y="2243649"/>
              <a:ext cx="15335" cy="72718"/>
            </a:xfrm>
            <a:custGeom>
              <a:avLst/>
              <a:gdLst/>
              <a:ahLst/>
              <a:cxnLst/>
              <a:rect l="l" t="t" r="r" b="b"/>
              <a:pathLst>
                <a:path w="62" h="294" extrusionOk="0">
                  <a:moveTo>
                    <a:pt x="62" y="261"/>
                  </a:moveTo>
                  <a:lnTo>
                    <a:pt x="62" y="261"/>
                  </a:lnTo>
                  <a:cubicBezTo>
                    <a:pt x="62" y="33"/>
                    <a:pt x="62" y="33"/>
                    <a:pt x="62" y="33"/>
                  </a:cubicBezTo>
                  <a:cubicBezTo>
                    <a:pt x="62" y="19"/>
                    <a:pt x="51" y="4"/>
                    <a:pt x="33" y="0"/>
                  </a:cubicBezTo>
                  <a:cubicBezTo>
                    <a:pt x="15" y="0"/>
                    <a:pt x="0" y="15"/>
                    <a:pt x="0" y="33"/>
                  </a:cubicBezTo>
                  <a:cubicBezTo>
                    <a:pt x="0" y="261"/>
                    <a:pt x="0" y="261"/>
                    <a:pt x="0" y="261"/>
                  </a:cubicBezTo>
                  <a:cubicBezTo>
                    <a:pt x="0" y="275"/>
                    <a:pt x="11" y="290"/>
                    <a:pt x="25" y="294"/>
                  </a:cubicBezTo>
                  <a:cubicBezTo>
                    <a:pt x="44" y="294"/>
                    <a:pt x="62" y="279"/>
                    <a:pt x="62" y="26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10" name="Google Shape;410;p34"/>
          <p:cNvGrpSpPr/>
          <p:nvPr/>
        </p:nvGrpSpPr>
        <p:grpSpPr>
          <a:xfrm>
            <a:off x="6195238" y="1555580"/>
            <a:ext cx="454092" cy="457199"/>
            <a:chOff x="2122831" y="2020795"/>
            <a:chExt cx="535738" cy="535738"/>
          </a:xfrm>
        </p:grpSpPr>
        <p:sp>
          <p:nvSpPr>
            <p:cNvPr id="411" name="Google Shape;411;p34"/>
            <p:cNvSpPr/>
            <p:nvPr/>
          </p:nvSpPr>
          <p:spPr>
            <a:xfrm>
              <a:off x="2122831" y="2020795"/>
              <a:ext cx="535738" cy="535738"/>
            </a:xfrm>
            <a:custGeom>
              <a:avLst/>
              <a:gdLst/>
              <a:ahLst/>
              <a:cxnLst/>
              <a:rect l="l" t="t" r="r" b="b"/>
              <a:pathLst>
                <a:path w="2166" h="2166" extrusionOk="0">
                  <a:moveTo>
                    <a:pt x="2078" y="392"/>
                  </a:moveTo>
                  <a:lnTo>
                    <a:pt x="2078" y="392"/>
                  </a:lnTo>
                  <a:cubicBezTo>
                    <a:pt x="1048" y="392"/>
                    <a:pt x="1048" y="392"/>
                    <a:pt x="1048" y="392"/>
                  </a:cubicBezTo>
                  <a:cubicBezTo>
                    <a:pt x="1048" y="315"/>
                    <a:pt x="1048" y="315"/>
                    <a:pt x="1048" y="315"/>
                  </a:cubicBezTo>
                  <a:cubicBezTo>
                    <a:pt x="1048" y="304"/>
                    <a:pt x="1044" y="293"/>
                    <a:pt x="1033" y="289"/>
                  </a:cubicBezTo>
                  <a:cubicBezTo>
                    <a:pt x="538" y="3"/>
                    <a:pt x="538" y="3"/>
                    <a:pt x="538" y="3"/>
                  </a:cubicBezTo>
                  <a:cubicBezTo>
                    <a:pt x="531" y="-1"/>
                    <a:pt x="520" y="-1"/>
                    <a:pt x="509" y="3"/>
                  </a:cubicBezTo>
                  <a:cubicBezTo>
                    <a:pt x="264" y="146"/>
                    <a:pt x="264" y="146"/>
                    <a:pt x="264" y="146"/>
                  </a:cubicBezTo>
                  <a:cubicBezTo>
                    <a:pt x="249" y="154"/>
                    <a:pt x="241" y="172"/>
                    <a:pt x="249" y="186"/>
                  </a:cubicBezTo>
                  <a:cubicBezTo>
                    <a:pt x="256" y="205"/>
                    <a:pt x="278" y="212"/>
                    <a:pt x="293" y="201"/>
                  </a:cubicBezTo>
                  <a:cubicBezTo>
                    <a:pt x="524" y="69"/>
                    <a:pt x="524" y="69"/>
                    <a:pt x="524" y="69"/>
                  </a:cubicBezTo>
                  <a:cubicBezTo>
                    <a:pt x="953" y="315"/>
                    <a:pt x="953" y="315"/>
                    <a:pt x="953" y="315"/>
                  </a:cubicBezTo>
                  <a:cubicBezTo>
                    <a:pt x="524" y="564"/>
                    <a:pt x="524" y="564"/>
                    <a:pt x="524" y="564"/>
                  </a:cubicBezTo>
                  <a:cubicBezTo>
                    <a:pt x="95" y="315"/>
                    <a:pt x="95" y="315"/>
                    <a:pt x="95" y="315"/>
                  </a:cubicBezTo>
                  <a:cubicBezTo>
                    <a:pt x="172" y="271"/>
                    <a:pt x="172" y="271"/>
                    <a:pt x="172" y="271"/>
                  </a:cubicBezTo>
                  <a:cubicBezTo>
                    <a:pt x="186" y="263"/>
                    <a:pt x="194" y="245"/>
                    <a:pt x="186" y="230"/>
                  </a:cubicBezTo>
                  <a:cubicBezTo>
                    <a:pt x="179" y="212"/>
                    <a:pt x="157" y="205"/>
                    <a:pt x="142" y="216"/>
                  </a:cubicBezTo>
                  <a:cubicBezTo>
                    <a:pt x="14" y="289"/>
                    <a:pt x="14" y="289"/>
                    <a:pt x="14" y="289"/>
                  </a:cubicBezTo>
                  <a:cubicBezTo>
                    <a:pt x="7" y="293"/>
                    <a:pt x="0" y="304"/>
                    <a:pt x="0" y="315"/>
                  </a:cubicBezTo>
                  <a:cubicBezTo>
                    <a:pt x="0" y="887"/>
                    <a:pt x="0" y="887"/>
                    <a:pt x="0" y="887"/>
                  </a:cubicBezTo>
                  <a:cubicBezTo>
                    <a:pt x="0" y="898"/>
                    <a:pt x="7" y="909"/>
                    <a:pt x="14" y="912"/>
                  </a:cubicBezTo>
                  <a:cubicBezTo>
                    <a:pt x="509" y="1198"/>
                    <a:pt x="509" y="1198"/>
                    <a:pt x="509" y="1198"/>
                  </a:cubicBezTo>
                  <a:cubicBezTo>
                    <a:pt x="520" y="1206"/>
                    <a:pt x="531" y="1206"/>
                    <a:pt x="542" y="1198"/>
                  </a:cubicBezTo>
                  <a:cubicBezTo>
                    <a:pt x="593" y="1169"/>
                    <a:pt x="593" y="1169"/>
                    <a:pt x="593" y="1169"/>
                  </a:cubicBezTo>
                  <a:cubicBezTo>
                    <a:pt x="593" y="1686"/>
                    <a:pt x="593" y="1686"/>
                    <a:pt x="593" y="1686"/>
                  </a:cubicBezTo>
                  <a:cubicBezTo>
                    <a:pt x="593" y="1734"/>
                    <a:pt x="630" y="1770"/>
                    <a:pt x="678" y="1770"/>
                  </a:cubicBezTo>
                  <a:cubicBezTo>
                    <a:pt x="1121" y="1770"/>
                    <a:pt x="1121" y="1770"/>
                    <a:pt x="1121" y="1770"/>
                  </a:cubicBezTo>
                  <a:cubicBezTo>
                    <a:pt x="1088" y="1972"/>
                    <a:pt x="1088" y="1972"/>
                    <a:pt x="1088" y="1972"/>
                  </a:cubicBezTo>
                  <a:cubicBezTo>
                    <a:pt x="1022" y="1972"/>
                    <a:pt x="1022" y="1972"/>
                    <a:pt x="1022" y="1972"/>
                  </a:cubicBezTo>
                  <a:cubicBezTo>
                    <a:pt x="986" y="1972"/>
                    <a:pt x="960" y="1997"/>
                    <a:pt x="960" y="2031"/>
                  </a:cubicBezTo>
                  <a:cubicBezTo>
                    <a:pt x="960" y="2133"/>
                    <a:pt x="960" y="2133"/>
                    <a:pt x="960" y="2133"/>
                  </a:cubicBezTo>
                  <a:cubicBezTo>
                    <a:pt x="960" y="2152"/>
                    <a:pt x="975" y="2166"/>
                    <a:pt x="993" y="2166"/>
                  </a:cubicBezTo>
                  <a:cubicBezTo>
                    <a:pt x="1440" y="2166"/>
                    <a:pt x="1440" y="2166"/>
                    <a:pt x="1440" y="2166"/>
                  </a:cubicBezTo>
                  <a:cubicBezTo>
                    <a:pt x="1448" y="2166"/>
                    <a:pt x="1451" y="2163"/>
                    <a:pt x="1455" y="2159"/>
                  </a:cubicBezTo>
                  <a:cubicBezTo>
                    <a:pt x="1477" y="2133"/>
                    <a:pt x="1459" y="2100"/>
                    <a:pt x="1433" y="2100"/>
                  </a:cubicBezTo>
                  <a:cubicBezTo>
                    <a:pt x="1022" y="2100"/>
                    <a:pt x="1022" y="2100"/>
                    <a:pt x="1022" y="2100"/>
                  </a:cubicBezTo>
                  <a:cubicBezTo>
                    <a:pt x="1022" y="2034"/>
                    <a:pt x="1022" y="2034"/>
                    <a:pt x="1022" y="2034"/>
                  </a:cubicBezTo>
                  <a:cubicBezTo>
                    <a:pt x="1642" y="2034"/>
                    <a:pt x="1642" y="2034"/>
                    <a:pt x="1642" y="2034"/>
                  </a:cubicBezTo>
                  <a:cubicBezTo>
                    <a:pt x="1642" y="2038"/>
                    <a:pt x="1642" y="2038"/>
                    <a:pt x="1642" y="2038"/>
                  </a:cubicBezTo>
                  <a:cubicBezTo>
                    <a:pt x="1642" y="2034"/>
                    <a:pt x="1642" y="2034"/>
                    <a:pt x="1642" y="2034"/>
                  </a:cubicBezTo>
                  <a:cubicBezTo>
                    <a:pt x="1730" y="2034"/>
                    <a:pt x="1730" y="2034"/>
                    <a:pt x="1730" y="2034"/>
                  </a:cubicBezTo>
                  <a:cubicBezTo>
                    <a:pt x="1730" y="2100"/>
                    <a:pt x="1730" y="2100"/>
                    <a:pt x="1730" y="2100"/>
                  </a:cubicBezTo>
                  <a:cubicBezTo>
                    <a:pt x="1572" y="2100"/>
                    <a:pt x="1572" y="2100"/>
                    <a:pt x="1572" y="2100"/>
                  </a:cubicBezTo>
                  <a:cubicBezTo>
                    <a:pt x="1554" y="2104"/>
                    <a:pt x="1539" y="2119"/>
                    <a:pt x="1539" y="2137"/>
                  </a:cubicBezTo>
                  <a:cubicBezTo>
                    <a:pt x="1539" y="2152"/>
                    <a:pt x="1554" y="2166"/>
                    <a:pt x="1572" y="2166"/>
                  </a:cubicBezTo>
                  <a:cubicBezTo>
                    <a:pt x="1734" y="2166"/>
                    <a:pt x="1734" y="2166"/>
                    <a:pt x="1734" y="2166"/>
                  </a:cubicBezTo>
                  <a:cubicBezTo>
                    <a:pt x="1767" y="2166"/>
                    <a:pt x="1796" y="2104"/>
                    <a:pt x="1796" y="2104"/>
                  </a:cubicBezTo>
                  <a:cubicBezTo>
                    <a:pt x="1796" y="2031"/>
                    <a:pt x="1796" y="2031"/>
                    <a:pt x="1796" y="2031"/>
                  </a:cubicBezTo>
                  <a:cubicBezTo>
                    <a:pt x="1796" y="1997"/>
                    <a:pt x="1770" y="1972"/>
                    <a:pt x="1737" y="1972"/>
                  </a:cubicBezTo>
                  <a:cubicBezTo>
                    <a:pt x="1671" y="1972"/>
                    <a:pt x="1671" y="1972"/>
                    <a:pt x="1671" y="1972"/>
                  </a:cubicBezTo>
                  <a:cubicBezTo>
                    <a:pt x="1638" y="1770"/>
                    <a:pt x="1638" y="1770"/>
                    <a:pt x="1638" y="1770"/>
                  </a:cubicBezTo>
                  <a:cubicBezTo>
                    <a:pt x="2078" y="1770"/>
                    <a:pt x="2078" y="1770"/>
                    <a:pt x="2078" y="1770"/>
                  </a:cubicBezTo>
                  <a:cubicBezTo>
                    <a:pt x="2126" y="1770"/>
                    <a:pt x="2166" y="1734"/>
                    <a:pt x="2166" y="1686"/>
                  </a:cubicBezTo>
                  <a:cubicBezTo>
                    <a:pt x="2166" y="480"/>
                    <a:pt x="2166" y="480"/>
                    <a:pt x="2166" y="480"/>
                  </a:cubicBezTo>
                  <a:cubicBezTo>
                    <a:pt x="2166" y="432"/>
                    <a:pt x="2126" y="392"/>
                    <a:pt x="2078" y="392"/>
                  </a:cubicBezTo>
                  <a:moveTo>
                    <a:pt x="557" y="1114"/>
                  </a:moveTo>
                  <a:lnTo>
                    <a:pt x="557" y="1114"/>
                  </a:lnTo>
                  <a:cubicBezTo>
                    <a:pt x="557" y="619"/>
                    <a:pt x="557" y="619"/>
                    <a:pt x="557" y="619"/>
                  </a:cubicBezTo>
                  <a:cubicBezTo>
                    <a:pt x="986" y="374"/>
                    <a:pt x="986" y="374"/>
                    <a:pt x="986" y="374"/>
                  </a:cubicBezTo>
                  <a:cubicBezTo>
                    <a:pt x="986" y="868"/>
                    <a:pt x="986" y="868"/>
                    <a:pt x="986" y="868"/>
                  </a:cubicBezTo>
                  <a:lnTo>
                    <a:pt x="557" y="1114"/>
                  </a:lnTo>
                  <a:moveTo>
                    <a:pt x="62" y="374"/>
                  </a:moveTo>
                  <a:lnTo>
                    <a:pt x="62" y="374"/>
                  </a:lnTo>
                  <a:cubicBezTo>
                    <a:pt x="491" y="619"/>
                    <a:pt x="491" y="619"/>
                    <a:pt x="491" y="619"/>
                  </a:cubicBezTo>
                  <a:cubicBezTo>
                    <a:pt x="491" y="1114"/>
                    <a:pt x="491" y="1114"/>
                    <a:pt x="491" y="1114"/>
                  </a:cubicBezTo>
                  <a:cubicBezTo>
                    <a:pt x="62" y="868"/>
                    <a:pt x="62" y="868"/>
                    <a:pt x="62" y="868"/>
                  </a:cubicBezTo>
                  <a:lnTo>
                    <a:pt x="62" y="374"/>
                  </a:lnTo>
                  <a:moveTo>
                    <a:pt x="1602" y="1972"/>
                  </a:moveTo>
                  <a:lnTo>
                    <a:pt x="1602" y="1972"/>
                  </a:lnTo>
                  <a:cubicBezTo>
                    <a:pt x="1154" y="1972"/>
                    <a:pt x="1154" y="1972"/>
                    <a:pt x="1154" y="1972"/>
                  </a:cubicBezTo>
                  <a:cubicBezTo>
                    <a:pt x="1187" y="1770"/>
                    <a:pt x="1187" y="1770"/>
                    <a:pt x="1187" y="1770"/>
                  </a:cubicBezTo>
                  <a:cubicBezTo>
                    <a:pt x="1569" y="1770"/>
                    <a:pt x="1569" y="1770"/>
                    <a:pt x="1569" y="1770"/>
                  </a:cubicBezTo>
                  <a:lnTo>
                    <a:pt x="1602" y="1972"/>
                  </a:lnTo>
                  <a:moveTo>
                    <a:pt x="2104" y="1686"/>
                  </a:moveTo>
                  <a:lnTo>
                    <a:pt x="2104" y="1686"/>
                  </a:lnTo>
                  <a:cubicBezTo>
                    <a:pt x="2104" y="1697"/>
                    <a:pt x="2093" y="1708"/>
                    <a:pt x="2078" y="1708"/>
                  </a:cubicBezTo>
                  <a:cubicBezTo>
                    <a:pt x="678" y="1708"/>
                    <a:pt x="678" y="1708"/>
                    <a:pt x="678" y="1708"/>
                  </a:cubicBezTo>
                  <a:cubicBezTo>
                    <a:pt x="667" y="1708"/>
                    <a:pt x="656" y="1697"/>
                    <a:pt x="656" y="1686"/>
                  </a:cubicBezTo>
                  <a:cubicBezTo>
                    <a:pt x="656" y="1136"/>
                    <a:pt x="656" y="1136"/>
                    <a:pt x="656" y="1136"/>
                  </a:cubicBezTo>
                  <a:cubicBezTo>
                    <a:pt x="722" y="1096"/>
                    <a:pt x="722" y="1096"/>
                    <a:pt x="722" y="1096"/>
                  </a:cubicBezTo>
                  <a:cubicBezTo>
                    <a:pt x="722" y="1609"/>
                    <a:pt x="722" y="1609"/>
                    <a:pt x="722" y="1609"/>
                  </a:cubicBezTo>
                  <a:cubicBezTo>
                    <a:pt x="722" y="1627"/>
                    <a:pt x="736" y="1642"/>
                    <a:pt x="755" y="1642"/>
                  </a:cubicBezTo>
                  <a:cubicBezTo>
                    <a:pt x="2001" y="1642"/>
                    <a:pt x="2001" y="1642"/>
                    <a:pt x="2001" y="1642"/>
                  </a:cubicBezTo>
                  <a:cubicBezTo>
                    <a:pt x="2020" y="1642"/>
                    <a:pt x="2034" y="1627"/>
                    <a:pt x="2034" y="1609"/>
                  </a:cubicBezTo>
                  <a:cubicBezTo>
                    <a:pt x="2034" y="806"/>
                    <a:pt x="2034" y="806"/>
                    <a:pt x="2034" y="806"/>
                  </a:cubicBezTo>
                  <a:cubicBezTo>
                    <a:pt x="2034" y="788"/>
                    <a:pt x="2023" y="773"/>
                    <a:pt x="2005" y="773"/>
                  </a:cubicBezTo>
                  <a:cubicBezTo>
                    <a:pt x="1987" y="769"/>
                    <a:pt x="1972" y="784"/>
                    <a:pt x="1972" y="802"/>
                  </a:cubicBezTo>
                  <a:cubicBezTo>
                    <a:pt x="1972" y="1576"/>
                    <a:pt x="1972" y="1576"/>
                    <a:pt x="1972" y="1576"/>
                  </a:cubicBezTo>
                  <a:cubicBezTo>
                    <a:pt x="788" y="1576"/>
                    <a:pt x="788" y="1576"/>
                    <a:pt x="788" y="1576"/>
                  </a:cubicBezTo>
                  <a:cubicBezTo>
                    <a:pt x="788" y="1059"/>
                    <a:pt x="788" y="1059"/>
                    <a:pt x="788" y="1059"/>
                  </a:cubicBezTo>
                  <a:cubicBezTo>
                    <a:pt x="1033" y="916"/>
                    <a:pt x="1033" y="916"/>
                    <a:pt x="1033" y="916"/>
                  </a:cubicBezTo>
                  <a:cubicBezTo>
                    <a:pt x="1044" y="909"/>
                    <a:pt x="1048" y="898"/>
                    <a:pt x="1048" y="887"/>
                  </a:cubicBezTo>
                  <a:cubicBezTo>
                    <a:pt x="1048" y="594"/>
                    <a:pt x="1048" y="594"/>
                    <a:pt x="1048" y="594"/>
                  </a:cubicBezTo>
                  <a:cubicBezTo>
                    <a:pt x="1972" y="594"/>
                    <a:pt x="1972" y="594"/>
                    <a:pt x="1972" y="594"/>
                  </a:cubicBezTo>
                  <a:cubicBezTo>
                    <a:pt x="1972" y="667"/>
                    <a:pt x="1972" y="667"/>
                    <a:pt x="1972" y="667"/>
                  </a:cubicBezTo>
                  <a:cubicBezTo>
                    <a:pt x="1972" y="681"/>
                    <a:pt x="1983" y="696"/>
                    <a:pt x="1998" y="700"/>
                  </a:cubicBezTo>
                  <a:cubicBezTo>
                    <a:pt x="2020" y="700"/>
                    <a:pt x="2034" y="685"/>
                    <a:pt x="2034" y="667"/>
                  </a:cubicBezTo>
                  <a:cubicBezTo>
                    <a:pt x="2034" y="560"/>
                    <a:pt x="2034" y="560"/>
                    <a:pt x="2034" y="560"/>
                  </a:cubicBezTo>
                  <a:cubicBezTo>
                    <a:pt x="2034" y="542"/>
                    <a:pt x="2020" y="527"/>
                    <a:pt x="2001" y="527"/>
                  </a:cubicBezTo>
                  <a:cubicBezTo>
                    <a:pt x="1048" y="527"/>
                    <a:pt x="1048" y="527"/>
                    <a:pt x="1048" y="527"/>
                  </a:cubicBezTo>
                  <a:cubicBezTo>
                    <a:pt x="1048" y="458"/>
                    <a:pt x="1048" y="458"/>
                    <a:pt x="1048" y="458"/>
                  </a:cubicBezTo>
                  <a:cubicBezTo>
                    <a:pt x="2078" y="458"/>
                    <a:pt x="2078" y="458"/>
                    <a:pt x="2078" y="458"/>
                  </a:cubicBezTo>
                  <a:cubicBezTo>
                    <a:pt x="2093" y="458"/>
                    <a:pt x="2104" y="465"/>
                    <a:pt x="2104" y="480"/>
                  </a:cubicBezTo>
                  <a:lnTo>
                    <a:pt x="2104" y="1686"/>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2" name="Google Shape;412;p34"/>
            <p:cNvSpPr/>
            <p:nvPr/>
          </p:nvSpPr>
          <p:spPr>
            <a:xfrm>
              <a:off x="2403811" y="2185771"/>
              <a:ext cx="180558" cy="205540"/>
            </a:xfrm>
            <a:custGeom>
              <a:avLst/>
              <a:gdLst/>
              <a:ahLst/>
              <a:cxnLst/>
              <a:rect l="l" t="t" r="r" b="b"/>
              <a:pathLst>
                <a:path w="730" h="831" extrusionOk="0">
                  <a:moveTo>
                    <a:pt x="715" y="198"/>
                  </a:moveTo>
                  <a:lnTo>
                    <a:pt x="715" y="198"/>
                  </a:lnTo>
                  <a:cubicBezTo>
                    <a:pt x="381" y="7"/>
                    <a:pt x="381" y="7"/>
                    <a:pt x="381" y="7"/>
                  </a:cubicBezTo>
                  <a:cubicBezTo>
                    <a:pt x="378" y="3"/>
                    <a:pt x="374" y="0"/>
                    <a:pt x="367" y="0"/>
                  </a:cubicBezTo>
                  <a:lnTo>
                    <a:pt x="367" y="0"/>
                  </a:lnTo>
                  <a:lnTo>
                    <a:pt x="367" y="0"/>
                  </a:lnTo>
                  <a:lnTo>
                    <a:pt x="367" y="0"/>
                  </a:lnTo>
                  <a:lnTo>
                    <a:pt x="367" y="0"/>
                  </a:lnTo>
                  <a:lnTo>
                    <a:pt x="363" y="0"/>
                  </a:lnTo>
                  <a:lnTo>
                    <a:pt x="363" y="0"/>
                  </a:lnTo>
                  <a:lnTo>
                    <a:pt x="363" y="0"/>
                  </a:lnTo>
                  <a:lnTo>
                    <a:pt x="363" y="0"/>
                  </a:lnTo>
                  <a:cubicBezTo>
                    <a:pt x="359" y="0"/>
                    <a:pt x="352" y="3"/>
                    <a:pt x="348" y="7"/>
                  </a:cubicBezTo>
                  <a:cubicBezTo>
                    <a:pt x="18" y="198"/>
                    <a:pt x="18" y="198"/>
                    <a:pt x="18" y="198"/>
                  </a:cubicBezTo>
                  <a:cubicBezTo>
                    <a:pt x="7" y="201"/>
                    <a:pt x="0" y="212"/>
                    <a:pt x="0" y="223"/>
                  </a:cubicBezTo>
                  <a:cubicBezTo>
                    <a:pt x="0" y="608"/>
                    <a:pt x="0" y="608"/>
                    <a:pt x="0" y="608"/>
                  </a:cubicBezTo>
                  <a:cubicBezTo>
                    <a:pt x="0" y="619"/>
                    <a:pt x="7" y="630"/>
                    <a:pt x="18" y="634"/>
                  </a:cubicBezTo>
                  <a:cubicBezTo>
                    <a:pt x="348" y="828"/>
                    <a:pt x="348" y="828"/>
                    <a:pt x="348" y="828"/>
                  </a:cubicBezTo>
                  <a:cubicBezTo>
                    <a:pt x="359" y="832"/>
                    <a:pt x="370" y="832"/>
                    <a:pt x="381" y="828"/>
                  </a:cubicBezTo>
                  <a:cubicBezTo>
                    <a:pt x="715" y="634"/>
                    <a:pt x="715" y="634"/>
                    <a:pt x="715" y="634"/>
                  </a:cubicBezTo>
                  <a:cubicBezTo>
                    <a:pt x="722" y="630"/>
                    <a:pt x="730" y="619"/>
                    <a:pt x="730" y="608"/>
                  </a:cubicBezTo>
                  <a:cubicBezTo>
                    <a:pt x="730" y="223"/>
                    <a:pt x="730" y="223"/>
                    <a:pt x="730" y="223"/>
                  </a:cubicBezTo>
                  <a:cubicBezTo>
                    <a:pt x="730" y="212"/>
                    <a:pt x="722" y="201"/>
                    <a:pt x="715" y="198"/>
                  </a:cubicBezTo>
                  <a:moveTo>
                    <a:pt x="367" y="381"/>
                  </a:moveTo>
                  <a:lnTo>
                    <a:pt x="367" y="381"/>
                  </a:lnTo>
                  <a:cubicBezTo>
                    <a:pt x="99" y="223"/>
                    <a:pt x="99" y="223"/>
                    <a:pt x="99" y="223"/>
                  </a:cubicBezTo>
                  <a:cubicBezTo>
                    <a:pt x="367" y="69"/>
                    <a:pt x="367" y="69"/>
                    <a:pt x="367" y="69"/>
                  </a:cubicBezTo>
                  <a:cubicBezTo>
                    <a:pt x="634" y="223"/>
                    <a:pt x="634" y="223"/>
                    <a:pt x="634" y="223"/>
                  </a:cubicBezTo>
                  <a:lnTo>
                    <a:pt x="367" y="381"/>
                  </a:lnTo>
                  <a:moveTo>
                    <a:pt x="66" y="282"/>
                  </a:moveTo>
                  <a:lnTo>
                    <a:pt x="66" y="282"/>
                  </a:lnTo>
                  <a:cubicBezTo>
                    <a:pt x="330" y="436"/>
                    <a:pt x="330" y="436"/>
                    <a:pt x="330" y="436"/>
                  </a:cubicBezTo>
                  <a:cubicBezTo>
                    <a:pt x="330" y="744"/>
                    <a:pt x="330" y="744"/>
                    <a:pt x="330" y="744"/>
                  </a:cubicBezTo>
                  <a:cubicBezTo>
                    <a:pt x="66" y="590"/>
                    <a:pt x="66" y="590"/>
                    <a:pt x="66" y="590"/>
                  </a:cubicBezTo>
                  <a:lnTo>
                    <a:pt x="66" y="282"/>
                  </a:lnTo>
                  <a:moveTo>
                    <a:pt x="400" y="744"/>
                  </a:moveTo>
                  <a:lnTo>
                    <a:pt x="400" y="744"/>
                  </a:lnTo>
                  <a:cubicBezTo>
                    <a:pt x="400" y="436"/>
                    <a:pt x="400" y="436"/>
                    <a:pt x="400" y="436"/>
                  </a:cubicBezTo>
                  <a:cubicBezTo>
                    <a:pt x="667" y="282"/>
                    <a:pt x="667" y="282"/>
                    <a:pt x="667" y="282"/>
                  </a:cubicBezTo>
                  <a:cubicBezTo>
                    <a:pt x="667" y="590"/>
                    <a:pt x="667" y="590"/>
                    <a:pt x="667" y="590"/>
                  </a:cubicBezTo>
                  <a:lnTo>
                    <a:pt x="400" y="74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3" name="Google Shape;413;p34"/>
            <p:cNvSpPr/>
            <p:nvPr/>
          </p:nvSpPr>
          <p:spPr>
            <a:xfrm>
              <a:off x="2540838" y="2309936"/>
              <a:ext cx="16324" cy="15335"/>
            </a:xfrm>
            <a:custGeom>
              <a:avLst/>
              <a:gdLst/>
              <a:ahLst/>
              <a:cxnLst/>
              <a:rect l="l" t="t" r="r" b="b"/>
              <a:pathLst>
                <a:path w="66" h="62" extrusionOk="0">
                  <a:moveTo>
                    <a:pt x="66" y="33"/>
                  </a:moveTo>
                  <a:lnTo>
                    <a:pt x="66" y="33"/>
                  </a:lnTo>
                  <a:cubicBezTo>
                    <a:pt x="66" y="11"/>
                    <a:pt x="47" y="0"/>
                    <a:pt x="33" y="0"/>
                  </a:cubicBezTo>
                  <a:cubicBezTo>
                    <a:pt x="18" y="0"/>
                    <a:pt x="0" y="7"/>
                    <a:pt x="0" y="29"/>
                  </a:cubicBezTo>
                  <a:cubicBezTo>
                    <a:pt x="0" y="51"/>
                    <a:pt x="18" y="62"/>
                    <a:pt x="33" y="62"/>
                  </a:cubicBezTo>
                  <a:cubicBezTo>
                    <a:pt x="47" y="62"/>
                    <a:pt x="66" y="51"/>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4" name="Google Shape;414;p34"/>
            <p:cNvSpPr/>
            <p:nvPr/>
          </p:nvSpPr>
          <p:spPr>
            <a:xfrm>
              <a:off x="2513630" y="2293612"/>
              <a:ext cx="16324" cy="16324"/>
            </a:xfrm>
            <a:custGeom>
              <a:avLst/>
              <a:gdLst/>
              <a:ahLst/>
              <a:cxnLst/>
              <a:rect l="l" t="t" r="r" b="b"/>
              <a:pathLst>
                <a:path w="66" h="66" extrusionOk="0">
                  <a:moveTo>
                    <a:pt x="66" y="33"/>
                  </a:moveTo>
                  <a:lnTo>
                    <a:pt x="66" y="33"/>
                  </a:lnTo>
                  <a:cubicBezTo>
                    <a:pt x="66" y="15"/>
                    <a:pt x="47" y="0"/>
                    <a:pt x="33" y="0"/>
                  </a:cubicBezTo>
                  <a:cubicBezTo>
                    <a:pt x="18" y="0"/>
                    <a:pt x="0" y="11"/>
                    <a:pt x="0" y="33"/>
                  </a:cubicBezTo>
                  <a:cubicBezTo>
                    <a:pt x="0" y="55"/>
                    <a:pt x="18" y="66"/>
                    <a:pt x="33" y="66"/>
                  </a:cubicBezTo>
                  <a:cubicBezTo>
                    <a:pt x="47" y="66"/>
                    <a:pt x="66" y="55"/>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5" name="Google Shape;415;p34"/>
            <p:cNvSpPr/>
            <p:nvPr/>
          </p:nvSpPr>
          <p:spPr>
            <a:xfrm>
              <a:off x="2431018" y="2309936"/>
              <a:ext cx="17314" cy="15335"/>
            </a:xfrm>
            <a:custGeom>
              <a:avLst/>
              <a:gdLst/>
              <a:ahLst/>
              <a:cxnLst/>
              <a:rect l="l" t="t" r="r" b="b"/>
              <a:pathLst>
                <a:path w="70" h="62" extrusionOk="0">
                  <a:moveTo>
                    <a:pt x="37" y="0"/>
                  </a:moveTo>
                  <a:lnTo>
                    <a:pt x="37" y="0"/>
                  </a:lnTo>
                  <a:cubicBezTo>
                    <a:pt x="22" y="0"/>
                    <a:pt x="0" y="11"/>
                    <a:pt x="0" y="33"/>
                  </a:cubicBezTo>
                  <a:cubicBezTo>
                    <a:pt x="0" y="55"/>
                    <a:pt x="22" y="62"/>
                    <a:pt x="33" y="62"/>
                  </a:cubicBezTo>
                  <a:cubicBezTo>
                    <a:pt x="48" y="62"/>
                    <a:pt x="70" y="51"/>
                    <a:pt x="70" y="29"/>
                  </a:cubicBezTo>
                  <a:cubicBezTo>
                    <a:pt x="70" y="7"/>
                    <a:pt x="48" y="0"/>
                    <a:pt x="37"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6" name="Google Shape;416;p34"/>
            <p:cNvSpPr/>
            <p:nvPr/>
          </p:nvSpPr>
          <p:spPr>
            <a:xfrm>
              <a:off x="2459215" y="2293612"/>
              <a:ext cx="16324" cy="16324"/>
            </a:xfrm>
            <a:custGeom>
              <a:avLst/>
              <a:gdLst/>
              <a:ahLst/>
              <a:cxnLst/>
              <a:rect l="l" t="t" r="r" b="b"/>
              <a:pathLst>
                <a:path w="66" h="66" extrusionOk="0">
                  <a:moveTo>
                    <a:pt x="66" y="33"/>
                  </a:moveTo>
                  <a:lnTo>
                    <a:pt x="66" y="33"/>
                  </a:lnTo>
                  <a:cubicBezTo>
                    <a:pt x="66" y="11"/>
                    <a:pt x="44" y="0"/>
                    <a:pt x="33" y="0"/>
                  </a:cubicBezTo>
                  <a:cubicBezTo>
                    <a:pt x="18" y="0"/>
                    <a:pt x="0" y="15"/>
                    <a:pt x="0" y="33"/>
                  </a:cubicBezTo>
                  <a:cubicBezTo>
                    <a:pt x="0" y="55"/>
                    <a:pt x="18" y="66"/>
                    <a:pt x="29" y="66"/>
                  </a:cubicBezTo>
                  <a:cubicBezTo>
                    <a:pt x="44" y="66"/>
                    <a:pt x="66" y="55"/>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7" name="Google Shape;417;p34"/>
            <p:cNvSpPr/>
            <p:nvPr/>
          </p:nvSpPr>
          <p:spPr>
            <a:xfrm>
              <a:off x="2486423" y="2217431"/>
              <a:ext cx="15582" cy="16324"/>
            </a:xfrm>
            <a:custGeom>
              <a:avLst/>
              <a:gdLst/>
              <a:ahLst/>
              <a:cxnLst/>
              <a:rect l="l" t="t" r="r" b="b"/>
              <a:pathLst>
                <a:path w="63" h="66" extrusionOk="0">
                  <a:moveTo>
                    <a:pt x="33" y="0"/>
                  </a:moveTo>
                  <a:lnTo>
                    <a:pt x="33" y="0"/>
                  </a:lnTo>
                  <a:cubicBezTo>
                    <a:pt x="-11" y="0"/>
                    <a:pt x="-11" y="66"/>
                    <a:pt x="33" y="66"/>
                  </a:cubicBezTo>
                  <a:cubicBezTo>
                    <a:pt x="73" y="66"/>
                    <a:pt x="73"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8" name="Google Shape;418;p34"/>
            <p:cNvSpPr/>
            <p:nvPr/>
          </p:nvSpPr>
          <p:spPr>
            <a:xfrm>
              <a:off x="2486423" y="2249090"/>
              <a:ext cx="15582" cy="16324"/>
            </a:xfrm>
            <a:custGeom>
              <a:avLst/>
              <a:gdLst/>
              <a:ahLst/>
              <a:cxnLst/>
              <a:rect l="l" t="t" r="r" b="b"/>
              <a:pathLst>
                <a:path w="63" h="66" extrusionOk="0">
                  <a:moveTo>
                    <a:pt x="33" y="0"/>
                  </a:moveTo>
                  <a:lnTo>
                    <a:pt x="33" y="0"/>
                  </a:lnTo>
                  <a:cubicBezTo>
                    <a:pt x="-11" y="0"/>
                    <a:pt x="-11" y="66"/>
                    <a:pt x="33" y="66"/>
                  </a:cubicBezTo>
                  <a:cubicBezTo>
                    <a:pt x="73" y="66"/>
                    <a:pt x="73"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9" name="Google Shape;419;p34"/>
            <p:cNvSpPr/>
            <p:nvPr/>
          </p:nvSpPr>
          <p:spPr>
            <a:xfrm>
              <a:off x="2333813" y="2297322"/>
              <a:ext cx="48231" cy="15335"/>
            </a:xfrm>
            <a:custGeom>
              <a:avLst/>
              <a:gdLst/>
              <a:ahLst/>
              <a:cxnLst/>
              <a:rect l="l" t="t" r="r" b="b"/>
              <a:pathLst>
                <a:path w="195" h="62" extrusionOk="0">
                  <a:moveTo>
                    <a:pt x="162" y="0"/>
                  </a:moveTo>
                  <a:lnTo>
                    <a:pt x="162" y="0"/>
                  </a:lnTo>
                  <a:cubicBezTo>
                    <a:pt x="34" y="0"/>
                    <a:pt x="34" y="0"/>
                    <a:pt x="34" y="0"/>
                  </a:cubicBezTo>
                  <a:cubicBezTo>
                    <a:pt x="19" y="0"/>
                    <a:pt x="4" y="11"/>
                    <a:pt x="1" y="25"/>
                  </a:cubicBezTo>
                  <a:cubicBezTo>
                    <a:pt x="-3" y="44"/>
                    <a:pt x="12" y="62"/>
                    <a:pt x="34" y="62"/>
                  </a:cubicBezTo>
                  <a:cubicBezTo>
                    <a:pt x="162" y="62"/>
                    <a:pt x="162" y="62"/>
                    <a:pt x="162" y="62"/>
                  </a:cubicBezTo>
                  <a:cubicBezTo>
                    <a:pt x="180" y="62"/>
                    <a:pt x="195" y="51"/>
                    <a:pt x="195" y="33"/>
                  </a:cubicBezTo>
                  <a:cubicBezTo>
                    <a:pt x="199" y="14"/>
                    <a:pt x="184" y="0"/>
                    <a:pt x="16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0" name="Google Shape;420;p34"/>
            <p:cNvSpPr/>
            <p:nvPr/>
          </p:nvSpPr>
          <p:spPr>
            <a:xfrm>
              <a:off x="2333813" y="2328981"/>
              <a:ext cx="48231" cy="16324"/>
            </a:xfrm>
            <a:custGeom>
              <a:avLst/>
              <a:gdLst/>
              <a:ahLst/>
              <a:cxnLst/>
              <a:rect l="l" t="t" r="r" b="b"/>
              <a:pathLst>
                <a:path w="195" h="66" extrusionOk="0">
                  <a:moveTo>
                    <a:pt x="162" y="0"/>
                  </a:moveTo>
                  <a:lnTo>
                    <a:pt x="162" y="0"/>
                  </a:lnTo>
                  <a:cubicBezTo>
                    <a:pt x="34" y="0"/>
                    <a:pt x="34" y="0"/>
                    <a:pt x="34" y="0"/>
                  </a:cubicBezTo>
                  <a:cubicBezTo>
                    <a:pt x="19" y="0"/>
                    <a:pt x="4" y="15"/>
                    <a:pt x="1" y="29"/>
                  </a:cubicBezTo>
                  <a:cubicBezTo>
                    <a:pt x="-3" y="48"/>
                    <a:pt x="12" y="66"/>
                    <a:pt x="34" y="66"/>
                  </a:cubicBezTo>
                  <a:cubicBezTo>
                    <a:pt x="162" y="66"/>
                    <a:pt x="162" y="66"/>
                    <a:pt x="162" y="66"/>
                  </a:cubicBezTo>
                  <a:cubicBezTo>
                    <a:pt x="180" y="66"/>
                    <a:pt x="195" y="51"/>
                    <a:pt x="195" y="37"/>
                  </a:cubicBezTo>
                  <a:cubicBezTo>
                    <a:pt x="199" y="18"/>
                    <a:pt x="184" y="0"/>
                    <a:pt x="16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1" name="Google Shape;421;p34"/>
            <p:cNvSpPr/>
            <p:nvPr/>
          </p:nvSpPr>
          <p:spPr>
            <a:xfrm>
              <a:off x="2333813" y="2361630"/>
              <a:ext cx="35617" cy="15335"/>
            </a:xfrm>
            <a:custGeom>
              <a:avLst/>
              <a:gdLst/>
              <a:ahLst/>
              <a:cxnLst/>
              <a:rect l="l" t="t" r="r" b="b"/>
              <a:pathLst>
                <a:path w="144" h="62" extrusionOk="0">
                  <a:moveTo>
                    <a:pt x="114" y="0"/>
                  </a:moveTo>
                  <a:lnTo>
                    <a:pt x="114" y="0"/>
                  </a:lnTo>
                  <a:cubicBezTo>
                    <a:pt x="34" y="0"/>
                    <a:pt x="34" y="0"/>
                    <a:pt x="34" y="0"/>
                  </a:cubicBezTo>
                  <a:cubicBezTo>
                    <a:pt x="19" y="0"/>
                    <a:pt x="4" y="11"/>
                    <a:pt x="1" y="29"/>
                  </a:cubicBezTo>
                  <a:cubicBezTo>
                    <a:pt x="-3" y="48"/>
                    <a:pt x="12" y="62"/>
                    <a:pt x="34" y="62"/>
                  </a:cubicBezTo>
                  <a:cubicBezTo>
                    <a:pt x="114" y="62"/>
                    <a:pt x="114" y="62"/>
                    <a:pt x="114" y="62"/>
                  </a:cubicBezTo>
                  <a:cubicBezTo>
                    <a:pt x="129" y="62"/>
                    <a:pt x="144" y="51"/>
                    <a:pt x="144" y="37"/>
                  </a:cubicBezTo>
                  <a:cubicBezTo>
                    <a:pt x="147" y="18"/>
                    <a:pt x="133" y="0"/>
                    <a:pt x="114"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2" name="Google Shape;422;p34"/>
            <p:cNvSpPr/>
            <p:nvPr/>
          </p:nvSpPr>
          <p:spPr>
            <a:xfrm>
              <a:off x="2341975" y="2041572"/>
              <a:ext cx="121691" cy="69750"/>
            </a:xfrm>
            <a:custGeom>
              <a:avLst/>
              <a:gdLst/>
              <a:ahLst/>
              <a:cxnLst/>
              <a:rect l="l" t="t" r="r" b="b"/>
              <a:pathLst>
                <a:path w="492" h="282" extrusionOk="0">
                  <a:moveTo>
                    <a:pt x="34" y="62"/>
                  </a:moveTo>
                  <a:lnTo>
                    <a:pt x="34" y="62"/>
                  </a:lnTo>
                  <a:cubicBezTo>
                    <a:pt x="411" y="62"/>
                    <a:pt x="411" y="62"/>
                    <a:pt x="411" y="62"/>
                  </a:cubicBezTo>
                  <a:cubicBezTo>
                    <a:pt x="422" y="62"/>
                    <a:pt x="430" y="73"/>
                    <a:pt x="430" y="80"/>
                  </a:cubicBezTo>
                  <a:cubicBezTo>
                    <a:pt x="430" y="260"/>
                    <a:pt x="430" y="260"/>
                    <a:pt x="430" y="260"/>
                  </a:cubicBezTo>
                  <a:cubicBezTo>
                    <a:pt x="430" y="264"/>
                    <a:pt x="430" y="267"/>
                    <a:pt x="430" y="267"/>
                  </a:cubicBezTo>
                  <a:cubicBezTo>
                    <a:pt x="459" y="297"/>
                    <a:pt x="492" y="278"/>
                    <a:pt x="492" y="249"/>
                  </a:cubicBezTo>
                  <a:cubicBezTo>
                    <a:pt x="492" y="33"/>
                    <a:pt x="492" y="33"/>
                    <a:pt x="492" y="33"/>
                  </a:cubicBezTo>
                  <a:cubicBezTo>
                    <a:pt x="492" y="14"/>
                    <a:pt x="477" y="0"/>
                    <a:pt x="459" y="0"/>
                  </a:cubicBezTo>
                  <a:cubicBezTo>
                    <a:pt x="19" y="0"/>
                    <a:pt x="19" y="0"/>
                    <a:pt x="19" y="0"/>
                  </a:cubicBezTo>
                  <a:cubicBezTo>
                    <a:pt x="19" y="0"/>
                    <a:pt x="15" y="0"/>
                    <a:pt x="15" y="3"/>
                  </a:cubicBezTo>
                  <a:cubicBezTo>
                    <a:pt x="-14" y="29"/>
                    <a:pt x="4" y="62"/>
                    <a:pt x="34" y="6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3" name="Google Shape;423;p34"/>
            <p:cNvSpPr/>
            <p:nvPr/>
          </p:nvSpPr>
          <p:spPr>
            <a:xfrm>
              <a:off x="2139898" y="2272835"/>
              <a:ext cx="115508" cy="88795"/>
            </a:xfrm>
            <a:custGeom>
              <a:avLst/>
              <a:gdLst/>
              <a:ahLst/>
              <a:cxnLst/>
              <a:rect l="l" t="t" r="r" b="b"/>
              <a:pathLst>
                <a:path w="467" h="359" extrusionOk="0">
                  <a:moveTo>
                    <a:pt x="436" y="297"/>
                  </a:moveTo>
                  <a:lnTo>
                    <a:pt x="436" y="297"/>
                  </a:lnTo>
                  <a:cubicBezTo>
                    <a:pt x="81" y="297"/>
                    <a:pt x="81" y="297"/>
                    <a:pt x="81" y="297"/>
                  </a:cubicBezTo>
                  <a:cubicBezTo>
                    <a:pt x="70" y="297"/>
                    <a:pt x="63" y="289"/>
                    <a:pt x="63" y="278"/>
                  </a:cubicBezTo>
                  <a:cubicBezTo>
                    <a:pt x="63" y="22"/>
                    <a:pt x="63" y="22"/>
                    <a:pt x="63" y="22"/>
                  </a:cubicBezTo>
                  <a:cubicBezTo>
                    <a:pt x="63" y="18"/>
                    <a:pt x="63" y="18"/>
                    <a:pt x="59" y="14"/>
                  </a:cubicBezTo>
                  <a:cubicBezTo>
                    <a:pt x="33" y="-15"/>
                    <a:pt x="0" y="7"/>
                    <a:pt x="0" y="33"/>
                  </a:cubicBezTo>
                  <a:cubicBezTo>
                    <a:pt x="0" y="326"/>
                    <a:pt x="0" y="326"/>
                    <a:pt x="0" y="326"/>
                  </a:cubicBezTo>
                  <a:cubicBezTo>
                    <a:pt x="0" y="344"/>
                    <a:pt x="15" y="359"/>
                    <a:pt x="33" y="359"/>
                  </a:cubicBezTo>
                  <a:cubicBezTo>
                    <a:pt x="447" y="359"/>
                    <a:pt x="447" y="359"/>
                    <a:pt x="447" y="359"/>
                  </a:cubicBezTo>
                  <a:cubicBezTo>
                    <a:pt x="451" y="359"/>
                    <a:pt x="451" y="359"/>
                    <a:pt x="455" y="359"/>
                  </a:cubicBezTo>
                  <a:cubicBezTo>
                    <a:pt x="480" y="330"/>
                    <a:pt x="462" y="297"/>
                    <a:pt x="436" y="2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24" name="Google Shape;424;p34"/>
          <p:cNvGrpSpPr/>
          <p:nvPr/>
        </p:nvGrpSpPr>
        <p:grpSpPr>
          <a:xfrm>
            <a:off x="3545369" y="1582822"/>
            <a:ext cx="455140" cy="402741"/>
            <a:chOff x="2751077" y="2052455"/>
            <a:chExt cx="536975" cy="471925"/>
          </a:xfrm>
        </p:grpSpPr>
        <p:sp>
          <p:nvSpPr>
            <p:cNvPr id="425" name="Google Shape;425;p34"/>
            <p:cNvSpPr/>
            <p:nvPr/>
          </p:nvSpPr>
          <p:spPr>
            <a:xfrm>
              <a:off x="2751077" y="2052455"/>
              <a:ext cx="536975" cy="471925"/>
            </a:xfrm>
            <a:custGeom>
              <a:avLst/>
              <a:gdLst/>
              <a:ahLst/>
              <a:cxnLst/>
              <a:rect l="l" t="t" r="r" b="b"/>
              <a:pathLst>
                <a:path w="2171" h="1908" extrusionOk="0">
                  <a:moveTo>
                    <a:pt x="2076" y="0"/>
                  </a:moveTo>
                  <a:lnTo>
                    <a:pt x="2076" y="0"/>
                  </a:lnTo>
                  <a:cubicBezTo>
                    <a:pt x="1998" y="0"/>
                    <a:pt x="1998" y="0"/>
                    <a:pt x="1998" y="0"/>
                  </a:cubicBezTo>
                  <a:cubicBezTo>
                    <a:pt x="1984" y="0"/>
                    <a:pt x="1969" y="11"/>
                    <a:pt x="1966" y="29"/>
                  </a:cubicBezTo>
                  <a:cubicBezTo>
                    <a:pt x="1966" y="47"/>
                    <a:pt x="1980" y="62"/>
                    <a:pt x="1998" y="62"/>
                  </a:cubicBezTo>
                  <a:cubicBezTo>
                    <a:pt x="2076" y="62"/>
                    <a:pt x="2076" y="62"/>
                    <a:pt x="2076" y="62"/>
                  </a:cubicBezTo>
                  <a:cubicBezTo>
                    <a:pt x="2094" y="62"/>
                    <a:pt x="2105" y="77"/>
                    <a:pt x="2105" y="95"/>
                  </a:cubicBezTo>
                  <a:cubicBezTo>
                    <a:pt x="2105" y="1283"/>
                    <a:pt x="2105" y="1283"/>
                    <a:pt x="2105" y="1283"/>
                  </a:cubicBezTo>
                  <a:cubicBezTo>
                    <a:pt x="2105" y="1301"/>
                    <a:pt x="2094" y="1316"/>
                    <a:pt x="2076" y="1316"/>
                  </a:cubicBezTo>
                  <a:cubicBezTo>
                    <a:pt x="1287" y="1316"/>
                    <a:pt x="1287" y="1316"/>
                    <a:pt x="1287" y="1316"/>
                  </a:cubicBezTo>
                  <a:cubicBezTo>
                    <a:pt x="1338" y="1257"/>
                    <a:pt x="1375" y="1188"/>
                    <a:pt x="1394" y="1118"/>
                  </a:cubicBezTo>
                  <a:cubicBezTo>
                    <a:pt x="1445" y="1118"/>
                    <a:pt x="1445" y="1118"/>
                    <a:pt x="1445" y="1118"/>
                  </a:cubicBezTo>
                  <a:cubicBezTo>
                    <a:pt x="1445" y="1224"/>
                    <a:pt x="1445" y="1224"/>
                    <a:pt x="1445" y="1224"/>
                  </a:cubicBezTo>
                  <a:cubicBezTo>
                    <a:pt x="1445" y="1239"/>
                    <a:pt x="1460" y="1254"/>
                    <a:pt x="1474" y="1254"/>
                  </a:cubicBezTo>
                  <a:cubicBezTo>
                    <a:pt x="1493" y="1257"/>
                    <a:pt x="1511" y="1243"/>
                    <a:pt x="1511" y="1224"/>
                  </a:cubicBezTo>
                  <a:cubicBezTo>
                    <a:pt x="1511" y="1118"/>
                    <a:pt x="1511" y="1118"/>
                    <a:pt x="1511" y="1118"/>
                  </a:cubicBezTo>
                  <a:cubicBezTo>
                    <a:pt x="1577" y="1118"/>
                    <a:pt x="1577" y="1118"/>
                    <a:pt x="1577" y="1118"/>
                  </a:cubicBezTo>
                  <a:cubicBezTo>
                    <a:pt x="1577" y="1221"/>
                    <a:pt x="1577" y="1221"/>
                    <a:pt x="1577" y="1221"/>
                  </a:cubicBezTo>
                  <a:cubicBezTo>
                    <a:pt x="1577" y="1239"/>
                    <a:pt x="1588" y="1254"/>
                    <a:pt x="1606" y="1254"/>
                  </a:cubicBezTo>
                  <a:cubicBezTo>
                    <a:pt x="1625" y="1257"/>
                    <a:pt x="1639" y="1243"/>
                    <a:pt x="1639" y="1224"/>
                  </a:cubicBezTo>
                  <a:cubicBezTo>
                    <a:pt x="1639" y="1118"/>
                    <a:pt x="1639" y="1118"/>
                    <a:pt x="1639" y="1118"/>
                  </a:cubicBezTo>
                  <a:cubicBezTo>
                    <a:pt x="1713" y="1118"/>
                    <a:pt x="1713" y="1118"/>
                    <a:pt x="1713" y="1118"/>
                  </a:cubicBezTo>
                  <a:cubicBezTo>
                    <a:pt x="1713" y="1221"/>
                    <a:pt x="1713" y="1221"/>
                    <a:pt x="1713" y="1221"/>
                  </a:cubicBezTo>
                  <a:cubicBezTo>
                    <a:pt x="1713" y="1239"/>
                    <a:pt x="1724" y="1254"/>
                    <a:pt x="1742" y="1254"/>
                  </a:cubicBezTo>
                  <a:cubicBezTo>
                    <a:pt x="1760" y="1257"/>
                    <a:pt x="1775" y="1243"/>
                    <a:pt x="1775" y="1224"/>
                  </a:cubicBezTo>
                  <a:cubicBezTo>
                    <a:pt x="1775" y="1118"/>
                    <a:pt x="1775" y="1118"/>
                    <a:pt x="1775" y="1118"/>
                  </a:cubicBezTo>
                  <a:cubicBezTo>
                    <a:pt x="1845" y="1118"/>
                    <a:pt x="1845" y="1118"/>
                    <a:pt x="1845" y="1118"/>
                  </a:cubicBezTo>
                  <a:cubicBezTo>
                    <a:pt x="1881" y="1118"/>
                    <a:pt x="1907" y="1088"/>
                    <a:pt x="1907" y="1056"/>
                  </a:cubicBezTo>
                  <a:cubicBezTo>
                    <a:pt x="1907" y="986"/>
                    <a:pt x="1907" y="986"/>
                    <a:pt x="1907" y="986"/>
                  </a:cubicBezTo>
                  <a:cubicBezTo>
                    <a:pt x="2006" y="986"/>
                    <a:pt x="2006" y="986"/>
                    <a:pt x="2006" y="986"/>
                  </a:cubicBezTo>
                  <a:cubicBezTo>
                    <a:pt x="2021" y="986"/>
                    <a:pt x="2035" y="975"/>
                    <a:pt x="2039" y="957"/>
                  </a:cubicBezTo>
                  <a:cubicBezTo>
                    <a:pt x="2039" y="938"/>
                    <a:pt x="2024" y="924"/>
                    <a:pt x="2006" y="924"/>
                  </a:cubicBezTo>
                  <a:cubicBezTo>
                    <a:pt x="1907" y="924"/>
                    <a:pt x="1907" y="924"/>
                    <a:pt x="1907" y="924"/>
                  </a:cubicBezTo>
                  <a:cubicBezTo>
                    <a:pt x="1907" y="854"/>
                    <a:pt x="1907" y="854"/>
                    <a:pt x="1907" y="854"/>
                  </a:cubicBezTo>
                  <a:cubicBezTo>
                    <a:pt x="2006" y="854"/>
                    <a:pt x="2006" y="854"/>
                    <a:pt x="2006" y="854"/>
                  </a:cubicBezTo>
                  <a:cubicBezTo>
                    <a:pt x="2021" y="854"/>
                    <a:pt x="2035" y="843"/>
                    <a:pt x="2039" y="825"/>
                  </a:cubicBezTo>
                  <a:cubicBezTo>
                    <a:pt x="2039" y="806"/>
                    <a:pt x="2024" y="792"/>
                    <a:pt x="2006" y="792"/>
                  </a:cubicBezTo>
                  <a:cubicBezTo>
                    <a:pt x="1907" y="792"/>
                    <a:pt x="1907" y="792"/>
                    <a:pt x="1907" y="792"/>
                  </a:cubicBezTo>
                  <a:cubicBezTo>
                    <a:pt x="1907" y="722"/>
                    <a:pt x="1907" y="722"/>
                    <a:pt x="1907" y="722"/>
                  </a:cubicBezTo>
                  <a:cubicBezTo>
                    <a:pt x="2006" y="722"/>
                    <a:pt x="2006" y="722"/>
                    <a:pt x="2006" y="722"/>
                  </a:cubicBezTo>
                  <a:cubicBezTo>
                    <a:pt x="2021" y="722"/>
                    <a:pt x="2035" y="711"/>
                    <a:pt x="2039" y="696"/>
                  </a:cubicBezTo>
                  <a:cubicBezTo>
                    <a:pt x="2039" y="674"/>
                    <a:pt x="2024" y="660"/>
                    <a:pt x="2006" y="660"/>
                  </a:cubicBezTo>
                  <a:cubicBezTo>
                    <a:pt x="1907" y="660"/>
                    <a:pt x="1907" y="660"/>
                    <a:pt x="1907" y="660"/>
                  </a:cubicBezTo>
                  <a:cubicBezTo>
                    <a:pt x="1907" y="586"/>
                    <a:pt x="1907" y="586"/>
                    <a:pt x="1907" y="586"/>
                  </a:cubicBezTo>
                  <a:cubicBezTo>
                    <a:pt x="2006" y="586"/>
                    <a:pt x="2006" y="586"/>
                    <a:pt x="2006" y="586"/>
                  </a:cubicBezTo>
                  <a:cubicBezTo>
                    <a:pt x="2021" y="586"/>
                    <a:pt x="2035" y="575"/>
                    <a:pt x="2039" y="561"/>
                  </a:cubicBezTo>
                  <a:cubicBezTo>
                    <a:pt x="2039" y="542"/>
                    <a:pt x="2024" y="524"/>
                    <a:pt x="2006" y="524"/>
                  </a:cubicBezTo>
                  <a:cubicBezTo>
                    <a:pt x="1907" y="524"/>
                    <a:pt x="1907" y="524"/>
                    <a:pt x="1907" y="524"/>
                  </a:cubicBezTo>
                  <a:cubicBezTo>
                    <a:pt x="1907" y="458"/>
                    <a:pt x="1907" y="458"/>
                    <a:pt x="1907" y="458"/>
                  </a:cubicBezTo>
                  <a:cubicBezTo>
                    <a:pt x="2006" y="458"/>
                    <a:pt x="2006" y="458"/>
                    <a:pt x="2006" y="458"/>
                  </a:cubicBezTo>
                  <a:cubicBezTo>
                    <a:pt x="2021" y="458"/>
                    <a:pt x="2035" y="443"/>
                    <a:pt x="2039" y="429"/>
                  </a:cubicBezTo>
                  <a:cubicBezTo>
                    <a:pt x="2039" y="410"/>
                    <a:pt x="2024" y="392"/>
                    <a:pt x="2006" y="392"/>
                  </a:cubicBezTo>
                  <a:cubicBezTo>
                    <a:pt x="1907" y="392"/>
                    <a:pt x="1907" y="392"/>
                    <a:pt x="1907" y="392"/>
                  </a:cubicBezTo>
                  <a:cubicBezTo>
                    <a:pt x="1907" y="322"/>
                    <a:pt x="1907" y="322"/>
                    <a:pt x="1907" y="322"/>
                  </a:cubicBezTo>
                  <a:cubicBezTo>
                    <a:pt x="1907" y="290"/>
                    <a:pt x="1881" y="264"/>
                    <a:pt x="1845" y="264"/>
                  </a:cubicBezTo>
                  <a:cubicBezTo>
                    <a:pt x="1775" y="264"/>
                    <a:pt x="1775" y="264"/>
                    <a:pt x="1775" y="264"/>
                  </a:cubicBezTo>
                  <a:cubicBezTo>
                    <a:pt x="1775" y="165"/>
                    <a:pt x="1775" y="165"/>
                    <a:pt x="1775" y="165"/>
                  </a:cubicBezTo>
                  <a:cubicBezTo>
                    <a:pt x="1775" y="150"/>
                    <a:pt x="1764" y="135"/>
                    <a:pt x="1749" y="132"/>
                  </a:cubicBezTo>
                  <a:cubicBezTo>
                    <a:pt x="1731" y="128"/>
                    <a:pt x="1713" y="143"/>
                    <a:pt x="1713" y="165"/>
                  </a:cubicBezTo>
                  <a:cubicBezTo>
                    <a:pt x="1713" y="264"/>
                    <a:pt x="1713" y="264"/>
                    <a:pt x="1713" y="264"/>
                  </a:cubicBezTo>
                  <a:cubicBezTo>
                    <a:pt x="1639" y="264"/>
                    <a:pt x="1639" y="264"/>
                    <a:pt x="1639" y="264"/>
                  </a:cubicBezTo>
                  <a:cubicBezTo>
                    <a:pt x="1639" y="165"/>
                    <a:pt x="1639" y="165"/>
                    <a:pt x="1639" y="165"/>
                  </a:cubicBezTo>
                  <a:cubicBezTo>
                    <a:pt x="1639" y="150"/>
                    <a:pt x="1628" y="135"/>
                    <a:pt x="1614" y="132"/>
                  </a:cubicBezTo>
                  <a:cubicBezTo>
                    <a:pt x="1595" y="128"/>
                    <a:pt x="1577" y="143"/>
                    <a:pt x="1577" y="165"/>
                  </a:cubicBezTo>
                  <a:cubicBezTo>
                    <a:pt x="1577" y="264"/>
                    <a:pt x="1577" y="264"/>
                    <a:pt x="1577" y="264"/>
                  </a:cubicBezTo>
                  <a:cubicBezTo>
                    <a:pt x="1511" y="264"/>
                    <a:pt x="1511" y="264"/>
                    <a:pt x="1511" y="264"/>
                  </a:cubicBezTo>
                  <a:cubicBezTo>
                    <a:pt x="1511" y="165"/>
                    <a:pt x="1511" y="165"/>
                    <a:pt x="1511" y="165"/>
                  </a:cubicBezTo>
                  <a:cubicBezTo>
                    <a:pt x="1511" y="150"/>
                    <a:pt x="1500" y="135"/>
                    <a:pt x="1482" y="132"/>
                  </a:cubicBezTo>
                  <a:cubicBezTo>
                    <a:pt x="1463" y="128"/>
                    <a:pt x="1445" y="143"/>
                    <a:pt x="1445" y="165"/>
                  </a:cubicBezTo>
                  <a:cubicBezTo>
                    <a:pt x="1445" y="264"/>
                    <a:pt x="1445" y="264"/>
                    <a:pt x="1445" y="264"/>
                  </a:cubicBezTo>
                  <a:cubicBezTo>
                    <a:pt x="1379" y="264"/>
                    <a:pt x="1379" y="264"/>
                    <a:pt x="1379" y="264"/>
                  </a:cubicBezTo>
                  <a:cubicBezTo>
                    <a:pt x="1379" y="165"/>
                    <a:pt x="1379" y="165"/>
                    <a:pt x="1379" y="165"/>
                  </a:cubicBezTo>
                  <a:cubicBezTo>
                    <a:pt x="1379" y="150"/>
                    <a:pt x="1368" y="135"/>
                    <a:pt x="1350" y="132"/>
                  </a:cubicBezTo>
                  <a:cubicBezTo>
                    <a:pt x="1331" y="128"/>
                    <a:pt x="1317" y="143"/>
                    <a:pt x="1317" y="165"/>
                  </a:cubicBezTo>
                  <a:cubicBezTo>
                    <a:pt x="1317" y="264"/>
                    <a:pt x="1317" y="264"/>
                    <a:pt x="1317" y="264"/>
                  </a:cubicBezTo>
                  <a:cubicBezTo>
                    <a:pt x="1247" y="264"/>
                    <a:pt x="1247" y="264"/>
                    <a:pt x="1247" y="264"/>
                  </a:cubicBezTo>
                  <a:cubicBezTo>
                    <a:pt x="1247" y="165"/>
                    <a:pt x="1247" y="165"/>
                    <a:pt x="1247" y="165"/>
                  </a:cubicBezTo>
                  <a:cubicBezTo>
                    <a:pt x="1247" y="150"/>
                    <a:pt x="1236" y="135"/>
                    <a:pt x="1221" y="132"/>
                  </a:cubicBezTo>
                  <a:cubicBezTo>
                    <a:pt x="1199" y="128"/>
                    <a:pt x="1185" y="143"/>
                    <a:pt x="1185" y="165"/>
                  </a:cubicBezTo>
                  <a:cubicBezTo>
                    <a:pt x="1185" y="264"/>
                    <a:pt x="1185" y="264"/>
                    <a:pt x="1185" y="264"/>
                  </a:cubicBezTo>
                  <a:cubicBezTo>
                    <a:pt x="1115" y="264"/>
                    <a:pt x="1115" y="264"/>
                    <a:pt x="1115" y="264"/>
                  </a:cubicBezTo>
                  <a:cubicBezTo>
                    <a:pt x="1082" y="264"/>
                    <a:pt x="1053" y="290"/>
                    <a:pt x="1053" y="322"/>
                  </a:cubicBezTo>
                  <a:cubicBezTo>
                    <a:pt x="1053" y="392"/>
                    <a:pt x="1053" y="392"/>
                    <a:pt x="1053" y="392"/>
                  </a:cubicBezTo>
                  <a:cubicBezTo>
                    <a:pt x="957" y="392"/>
                    <a:pt x="957" y="392"/>
                    <a:pt x="957" y="392"/>
                  </a:cubicBezTo>
                  <a:cubicBezTo>
                    <a:pt x="939" y="392"/>
                    <a:pt x="924" y="403"/>
                    <a:pt x="924" y="422"/>
                  </a:cubicBezTo>
                  <a:cubicBezTo>
                    <a:pt x="921" y="440"/>
                    <a:pt x="935" y="458"/>
                    <a:pt x="954" y="458"/>
                  </a:cubicBezTo>
                  <a:cubicBezTo>
                    <a:pt x="1053" y="458"/>
                    <a:pt x="1053" y="458"/>
                    <a:pt x="1053" y="458"/>
                  </a:cubicBezTo>
                  <a:cubicBezTo>
                    <a:pt x="1053" y="517"/>
                    <a:pt x="1053" y="517"/>
                    <a:pt x="1053" y="517"/>
                  </a:cubicBezTo>
                  <a:cubicBezTo>
                    <a:pt x="986" y="498"/>
                    <a:pt x="921" y="495"/>
                    <a:pt x="854" y="502"/>
                  </a:cubicBezTo>
                  <a:cubicBezTo>
                    <a:pt x="854" y="95"/>
                    <a:pt x="854" y="95"/>
                    <a:pt x="854" y="95"/>
                  </a:cubicBezTo>
                  <a:cubicBezTo>
                    <a:pt x="854" y="77"/>
                    <a:pt x="869" y="62"/>
                    <a:pt x="888" y="62"/>
                  </a:cubicBezTo>
                  <a:cubicBezTo>
                    <a:pt x="1859" y="62"/>
                    <a:pt x="1859" y="62"/>
                    <a:pt x="1859" y="62"/>
                  </a:cubicBezTo>
                  <a:cubicBezTo>
                    <a:pt x="1878" y="62"/>
                    <a:pt x="1892" y="51"/>
                    <a:pt x="1892" y="36"/>
                  </a:cubicBezTo>
                  <a:cubicBezTo>
                    <a:pt x="1896" y="14"/>
                    <a:pt x="1881" y="0"/>
                    <a:pt x="1863" y="0"/>
                  </a:cubicBezTo>
                  <a:cubicBezTo>
                    <a:pt x="888" y="0"/>
                    <a:pt x="888" y="0"/>
                    <a:pt x="888" y="0"/>
                  </a:cubicBezTo>
                  <a:cubicBezTo>
                    <a:pt x="833" y="0"/>
                    <a:pt x="792" y="44"/>
                    <a:pt x="792" y="95"/>
                  </a:cubicBezTo>
                  <a:cubicBezTo>
                    <a:pt x="792" y="517"/>
                    <a:pt x="792" y="517"/>
                    <a:pt x="792" y="517"/>
                  </a:cubicBezTo>
                  <a:cubicBezTo>
                    <a:pt x="499" y="594"/>
                    <a:pt x="349" y="916"/>
                    <a:pt x="466" y="1188"/>
                  </a:cubicBezTo>
                  <a:cubicBezTo>
                    <a:pt x="407" y="1206"/>
                    <a:pt x="374" y="1272"/>
                    <a:pt x="404" y="1331"/>
                  </a:cubicBezTo>
                  <a:cubicBezTo>
                    <a:pt x="52" y="1639"/>
                    <a:pt x="52" y="1639"/>
                    <a:pt x="52" y="1639"/>
                  </a:cubicBezTo>
                  <a:cubicBezTo>
                    <a:pt x="-14" y="1697"/>
                    <a:pt x="-18" y="1800"/>
                    <a:pt x="48" y="1862"/>
                  </a:cubicBezTo>
                  <a:cubicBezTo>
                    <a:pt x="103" y="1917"/>
                    <a:pt x="191" y="1925"/>
                    <a:pt x="253" y="1877"/>
                  </a:cubicBezTo>
                  <a:cubicBezTo>
                    <a:pt x="264" y="1866"/>
                    <a:pt x="268" y="1851"/>
                    <a:pt x="261" y="1837"/>
                  </a:cubicBezTo>
                  <a:cubicBezTo>
                    <a:pt x="253" y="1818"/>
                    <a:pt x="228" y="1815"/>
                    <a:pt x="213" y="1825"/>
                  </a:cubicBezTo>
                  <a:cubicBezTo>
                    <a:pt x="176" y="1855"/>
                    <a:pt x="125" y="1851"/>
                    <a:pt x="92" y="1818"/>
                  </a:cubicBezTo>
                  <a:cubicBezTo>
                    <a:pt x="55" y="1781"/>
                    <a:pt x="55" y="1719"/>
                    <a:pt x="96" y="1686"/>
                  </a:cubicBezTo>
                  <a:cubicBezTo>
                    <a:pt x="444" y="1378"/>
                    <a:pt x="444" y="1378"/>
                    <a:pt x="444" y="1378"/>
                  </a:cubicBezTo>
                  <a:cubicBezTo>
                    <a:pt x="532" y="1466"/>
                    <a:pt x="532" y="1466"/>
                    <a:pt x="532" y="1466"/>
                  </a:cubicBezTo>
                  <a:cubicBezTo>
                    <a:pt x="301" y="1727"/>
                    <a:pt x="301" y="1727"/>
                    <a:pt x="301" y="1727"/>
                  </a:cubicBezTo>
                  <a:cubicBezTo>
                    <a:pt x="290" y="1741"/>
                    <a:pt x="294" y="1760"/>
                    <a:pt x="305" y="1771"/>
                  </a:cubicBezTo>
                  <a:cubicBezTo>
                    <a:pt x="319" y="1781"/>
                    <a:pt x="338" y="1781"/>
                    <a:pt x="349" y="1767"/>
                  </a:cubicBezTo>
                  <a:cubicBezTo>
                    <a:pt x="580" y="1507"/>
                    <a:pt x="580" y="1507"/>
                    <a:pt x="580" y="1507"/>
                  </a:cubicBezTo>
                  <a:cubicBezTo>
                    <a:pt x="634" y="1536"/>
                    <a:pt x="704" y="1507"/>
                    <a:pt x="722" y="1444"/>
                  </a:cubicBezTo>
                  <a:cubicBezTo>
                    <a:pt x="888" y="1514"/>
                    <a:pt x="1082" y="1492"/>
                    <a:pt x="1225" y="1378"/>
                  </a:cubicBezTo>
                  <a:cubicBezTo>
                    <a:pt x="2076" y="1378"/>
                    <a:pt x="2076" y="1378"/>
                    <a:pt x="2076" y="1378"/>
                  </a:cubicBezTo>
                  <a:cubicBezTo>
                    <a:pt x="2127" y="1378"/>
                    <a:pt x="2171" y="1334"/>
                    <a:pt x="2171" y="1283"/>
                  </a:cubicBezTo>
                  <a:cubicBezTo>
                    <a:pt x="2171" y="95"/>
                    <a:pt x="2171" y="95"/>
                    <a:pt x="2171" y="95"/>
                  </a:cubicBezTo>
                  <a:cubicBezTo>
                    <a:pt x="2171" y="44"/>
                    <a:pt x="2127" y="0"/>
                    <a:pt x="2076" y="0"/>
                  </a:cubicBezTo>
                  <a:moveTo>
                    <a:pt x="1115" y="326"/>
                  </a:moveTo>
                  <a:lnTo>
                    <a:pt x="1115" y="326"/>
                  </a:lnTo>
                  <a:cubicBezTo>
                    <a:pt x="1845" y="326"/>
                    <a:pt x="1845" y="326"/>
                    <a:pt x="1845" y="326"/>
                  </a:cubicBezTo>
                  <a:cubicBezTo>
                    <a:pt x="1845" y="1052"/>
                    <a:pt x="1845" y="1052"/>
                    <a:pt x="1845" y="1052"/>
                  </a:cubicBezTo>
                  <a:cubicBezTo>
                    <a:pt x="1412" y="1052"/>
                    <a:pt x="1412" y="1052"/>
                    <a:pt x="1412" y="1052"/>
                  </a:cubicBezTo>
                  <a:cubicBezTo>
                    <a:pt x="1412" y="1030"/>
                    <a:pt x="1416" y="1008"/>
                    <a:pt x="1416" y="986"/>
                  </a:cubicBezTo>
                  <a:cubicBezTo>
                    <a:pt x="1716" y="986"/>
                    <a:pt x="1716" y="986"/>
                    <a:pt x="1716" y="986"/>
                  </a:cubicBezTo>
                  <a:cubicBezTo>
                    <a:pt x="1749" y="986"/>
                    <a:pt x="1775" y="957"/>
                    <a:pt x="1775" y="924"/>
                  </a:cubicBezTo>
                  <a:cubicBezTo>
                    <a:pt x="1775" y="458"/>
                    <a:pt x="1775" y="458"/>
                    <a:pt x="1775" y="458"/>
                  </a:cubicBezTo>
                  <a:cubicBezTo>
                    <a:pt x="1775" y="425"/>
                    <a:pt x="1749" y="396"/>
                    <a:pt x="1716" y="396"/>
                  </a:cubicBezTo>
                  <a:cubicBezTo>
                    <a:pt x="1247" y="396"/>
                    <a:pt x="1247" y="396"/>
                    <a:pt x="1247" y="396"/>
                  </a:cubicBezTo>
                  <a:cubicBezTo>
                    <a:pt x="1210" y="396"/>
                    <a:pt x="1185" y="425"/>
                    <a:pt x="1185" y="458"/>
                  </a:cubicBezTo>
                  <a:cubicBezTo>
                    <a:pt x="1185" y="590"/>
                    <a:pt x="1185" y="590"/>
                    <a:pt x="1185" y="590"/>
                  </a:cubicBezTo>
                  <a:cubicBezTo>
                    <a:pt x="1162" y="575"/>
                    <a:pt x="1141" y="561"/>
                    <a:pt x="1115" y="550"/>
                  </a:cubicBezTo>
                  <a:cubicBezTo>
                    <a:pt x="1115" y="484"/>
                    <a:pt x="1115" y="392"/>
                    <a:pt x="1115" y="326"/>
                  </a:cubicBezTo>
                  <a:moveTo>
                    <a:pt x="598" y="1444"/>
                  </a:moveTo>
                  <a:lnTo>
                    <a:pt x="598" y="1444"/>
                  </a:lnTo>
                  <a:lnTo>
                    <a:pt x="466" y="1312"/>
                  </a:lnTo>
                  <a:cubicBezTo>
                    <a:pt x="444" y="1287"/>
                    <a:pt x="462" y="1250"/>
                    <a:pt x="492" y="1250"/>
                  </a:cubicBezTo>
                  <a:cubicBezTo>
                    <a:pt x="495" y="1250"/>
                    <a:pt x="499" y="1250"/>
                    <a:pt x="499" y="1250"/>
                  </a:cubicBezTo>
                  <a:cubicBezTo>
                    <a:pt x="539" y="1312"/>
                    <a:pt x="594" y="1367"/>
                    <a:pt x="660" y="1411"/>
                  </a:cubicBezTo>
                  <a:cubicBezTo>
                    <a:pt x="668" y="1448"/>
                    <a:pt x="624" y="1470"/>
                    <a:pt x="598" y="1444"/>
                  </a:cubicBezTo>
                  <a:moveTo>
                    <a:pt x="616" y="1294"/>
                  </a:moveTo>
                  <a:lnTo>
                    <a:pt x="616" y="1294"/>
                  </a:lnTo>
                  <a:cubicBezTo>
                    <a:pt x="451" y="1129"/>
                    <a:pt x="451" y="858"/>
                    <a:pt x="616" y="689"/>
                  </a:cubicBezTo>
                  <a:cubicBezTo>
                    <a:pt x="796" y="513"/>
                    <a:pt x="1089" y="528"/>
                    <a:pt x="1250" y="722"/>
                  </a:cubicBezTo>
                  <a:cubicBezTo>
                    <a:pt x="1262" y="737"/>
                    <a:pt x="1284" y="740"/>
                    <a:pt x="1298" y="726"/>
                  </a:cubicBezTo>
                  <a:cubicBezTo>
                    <a:pt x="1309" y="715"/>
                    <a:pt x="1309" y="696"/>
                    <a:pt x="1298" y="682"/>
                  </a:cubicBezTo>
                  <a:cubicBezTo>
                    <a:pt x="1284" y="663"/>
                    <a:pt x="1265" y="645"/>
                    <a:pt x="1247" y="630"/>
                  </a:cubicBezTo>
                  <a:cubicBezTo>
                    <a:pt x="1247" y="462"/>
                    <a:pt x="1247" y="462"/>
                    <a:pt x="1247" y="462"/>
                  </a:cubicBezTo>
                  <a:cubicBezTo>
                    <a:pt x="1709" y="462"/>
                    <a:pt x="1709" y="462"/>
                    <a:pt x="1709" y="462"/>
                  </a:cubicBezTo>
                  <a:cubicBezTo>
                    <a:pt x="1709" y="924"/>
                    <a:pt x="1709" y="924"/>
                    <a:pt x="1709" y="924"/>
                  </a:cubicBezTo>
                  <a:cubicBezTo>
                    <a:pt x="1405" y="924"/>
                    <a:pt x="1405" y="924"/>
                    <a:pt x="1405" y="924"/>
                  </a:cubicBezTo>
                  <a:cubicBezTo>
                    <a:pt x="1397" y="883"/>
                    <a:pt x="1390" y="847"/>
                    <a:pt x="1375" y="810"/>
                  </a:cubicBezTo>
                  <a:cubicBezTo>
                    <a:pt x="1368" y="795"/>
                    <a:pt x="1350" y="788"/>
                    <a:pt x="1331" y="792"/>
                  </a:cubicBezTo>
                  <a:cubicBezTo>
                    <a:pt x="1317" y="799"/>
                    <a:pt x="1309" y="817"/>
                    <a:pt x="1317" y="832"/>
                  </a:cubicBezTo>
                  <a:cubicBezTo>
                    <a:pt x="1379" y="990"/>
                    <a:pt x="1342" y="1169"/>
                    <a:pt x="1221" y="1294"/>
                  </a:cubicBezTo>
                  <a:cubicBezTo>
                    <a:pt x="1053" y="1459"/>
                    <a:pt x="785" y="1459"/>
                    <a:pt x="616" y="129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6" name="Google Shape;426;p34"/>
            <p:cNvSpPr/>
            <p:nvPr/>
          </p:nvSpPr>
          <p:spPr>
            <a:xfrm>
              <a:off x="2889094" y="2208526"/>
              <a:ext cx="178085" cy="178085"/>
            </a:xfrm>
            <a:custGeom>
              <a:avLst/>
              <a:gdLst/>
              <a:ahLst/>
              <a:cxnLst/>
              <a:rect l="l" t="t" r="r" b="b"/>
              <a:pathLst>
                <a:path w="720" h="720" extrusionOk="0">
                  <a:moveTo>
                    <a:pt x="616" y="106"/>
                  </a:moveTo>
                  <a:lnTo>
                    <a:pt x="616" y="106"/>
                  </a:lnTo>
                  <a:cubicBezTo>
                    <a:pt x="388" y="-121"/>
                    <a:pt x="0" y="43"/>
                    <a:pt x="0" y="362"/>
                  </a:cubicBezTo>
                  <a:cubicBezTo>
                    <a:pt x="0" y="685"/>
                    <a:pt x="392" y="839"/>
                    <a:pt x="616" y="615"/>
                  </a:cubicBezTo>
                  <a:cubicBezTo>
                    <a:pt x="755" y="476"/>
                    <a:pt x="755" y="245"/>
                    <a:pt x="616" y="106"/>
                  </a:cubicBezTo>
                  <a:moveTo>
                    <a:pt x="660" y="362"/>
                  </a:moveTo>
                  <a:lnTo>
                    <a:pt x="660" y="362"/>
                  </a:lnTo>
                  <a:cubicBezTo>
                    <a:pt x="634" y="362"/>
                    <a:pt x="634" y="362"/>
                    <a:pt x="634" y="362"/>
                  </a:cubicBezTo>
                  <a:cubicBezTo>
                    <a:pt x="630" y="362"/>
                    <a:pt x="627" y="359"/>
                    <a:pt x="627" y="355"/>
                  </a:cubicBezTo>
                  <a:cubicBezTo>
                    <a:pt x="627" y="227"/>
                    <a:pt x="627" y="227"/>
                    <a:pt x="627" y="227"/>
                  </a:cubicBezTo>
                  <a:cubicBezTo>
                    <a:pt x="648" y="267"/>
                    <a:pt x="660" y="315"/>
                    <a:pt x="660" y="362"/>
                  </a:cubicBezTo>
                  <a:moveTo>
                    <a:pt x="630" y="491"/>
                  </a:moveTo>
                  <a:lnTo>
                    <a:pt x="630" y="491"/>
                  </a:lnTo>
                  <a:cubicBezTo>
                    <a:pt x="502" y="491"/>
                    <a:pt x="502" y="491"/>
                    <a:pt x="502" y="491"/>
                  </a:cubicBezTo>
                  <a:cubicBezTo>
                    <a:pt x="498" y="491"/>
                    <a:pt x="495" y="487"/>
                    <a:pt x="495" y="483"/>
                  </a:cubicBezTo>
                  <a:cubicBezTo>
                    <a:pt x="495" y="98"/>
                    <a:pt x="495" y="98"/>
                    <a:pt x="495" y="98"/>
                  </a:cubicBezTo>
                  <a:cubicBezTo>
                    <a:pt x="520" y="109"/>
                    <a:pt x="542" y="124"/>
                    <a:pt x="564" y="142"/>
                  </a:cubicBezTo>
                  <a:cubicBezTo>
                    <a:pt x="564" y="355"/>
                    <a:pt x="564" y="355"/>
                    <a:pt x="564" y="355"/>
                  </a:cubicBezTo>
                  <a:cubicBezTo>
                    <a:pt x="564" y="395"/>
                    <a:pt x="594" y="425"/>
                    <a:pt x="634" y="425"/>
                  </a:cubicBezTo>
                  <a:cubicBezTo>
                    <a:pt x="652" y="425"/>
                    <a:pt x="652" y="425"/>
                    <a:pt x="652" y="425"/>
                  </a:cubicBezTo>
                  <a:cubicBezTo>
                    <a:pt x="645" y="447"/>
                    <a:pt x="641" y="469"/>
                    <a:pt x="630" y="491"/>
                  </a:cubicBezTo>
                  <a:moveTo>
                    <a:pt x="164" y="135"/>
                  </a:moveTo>
                  <a:lnTo>
                    <a:pt x="164" y="135"/>
                  </a:lnTo>
                  <a:cubicBezTo>
                    <a:pt x="164" y="586"/>
                    <a:pt x="164" y="586"/>
                    <a:pt x="164" y="586"/>
                  </a:cubicBezTo>
                  <a:cubicBezTo>
                    <a:pt x="29" y="465"/>
                    <a:pt x="29" y="256"/>
                    <a:pt x="164" y="135"/>
                  </a:cubicBezTo>
                  <a:moveTo>
                    <a:pt x="227" y="630"/>
                  </a:moveTo>
                  <a:lnTo>
                    <a:pt x="227" y="630"/>
                  </a:lnTo>
                  <a:cubicBezTo>
                    <a:pt x="227" y="95"/>
                    <a:pt x="227" y="95"/>
                    <a:pt x="227" y="95"/>
                  </a:cubicBezTo>
                  <a:cubicBezTo>
                    <a:pt x="293" y="62"/>
                    <a:pt x="363" y="54"/>
                    <a:pt x="428" y="73"/>
                  </a:cubicBezTo>
                  <a:cubicBezTo>
                    <a:pt x="428" y="194"/>
                    <a:pt x="428" y="194"/>
                    <a:pt x="428" y="194"/>
                  </a:cubicBezTo>
                  <a:cubicBezTo>
                    <a:pt x="330" y="194"/>
                    <a:pt x="330" y="194"/>
                    <a:pt x="330" y="194"/>
                  </a:cubicBezTo>
                  <a:cubicBezTo>
                    <a:pt x="315" y="194"/>
                    <a:pt x="300" y="205"/>
                    <a:pt x="296" y="223"/>
                  </a:cubicBezTo>
                  <a:cubicBezTo>
                    <a:pt x="293" y="241"/>
                    <a:pt x="308" y="256"/>
                    <a:pt x="330" y="256"/>
                  </a:cubicBezTo>
                  <a:cubicBezTo>
                    <a:pt x="428" y="256"/>
                    <a:pt x="428" y="256"/>
                    <a:pt x="428" y="256"/>
                  </a:cubicBezTo>
                  <a:cubicBezTo>
                    <a:pt x="428" y="333"/>
                    <a:pt x="428" y="333"/>
                    <a:pt x="428" y="333"/>
                  </a:cubicBezTo>
                  <a:cubicBezTo>
                    <a:pt x="330" y="333"/>
                    <a:pt x="330" y="333"/>
                    <a:pt x="330" y="333"/>
                  </a:cubicBezTo>
                  <a:cubicBezTo>
                    <a:pt x="311" y="333"/>
                    <a:pt x="300" y="344"/>
                    <a:pt x="296" y="362"/>
                  </a:cubicBezTo>
                  <a:cubicBezTo>
                    <a:pt x="293" y="381"/>
                    <a:pt x="308" y="395"/>
                    <a:pt x="330" y="395"/>
                  </a:cubicBezTo>
                  <a:cubicBezTo>
                    <a:pt x="428" y="395"/>
                    <a:pt x="428" y="395"/>
                    <a:pt x="428" y="395"/>
                  </a:cubicBezTo>
                  <a:cubicBezTo>
                    <a:pt x="428" y="483"/>
                    <a:pt x="428" y="483"/>
                    <a:pt x="428" y="483"/>
                  </a:cubicBezTo>
                  <a:cubicBezTo>
                    <a:pt x="428" y="524"/>
                    <a:pt x="458" y="553"/>
                    <a:pt x="498" y="553"/>
                  </a:cubicBezTo>
                  <a:cubicBezTo>
                    <a:pt x="586" y="553"/>
                    <a:pt x="586" y="553"/>
                    <a:pt x="586" y="553"/>
                  </a:cubicBezTo>
                  <a:cubicBezTo>
                    <a:pt x="495" y="659"/>
                    <a:pt x="348" y="685"/>
                    <a:pt x="227" y="63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7" name="Google Shape;427;p34"/>
            <p:cNvSpPr/>
            <p:nvPr/>
          </p:nvSpPr>
          <p:spPr>
            <a:xfrm>
              <a:off x="2848777" y="2117752"/>
              <a:ext cx="48231" cy="47984"/>
            </a:xfrm>
            <a:custGeom>
              <a:avLst/>
              <a:gdLst/>
              <a:ahLst/>
              <a:cxnLst/>
              <a:rect l="l" t="t" r="r" b="b"/>
              <a:pathLst>
                <a:path w="195" h="194" extrusionOk="0">
                  <a:moveTo>
                    <a:pt x="34" y="128"/>
                  </a:moveTo>
                  <a:lnTo>
                    <a:pt x="34" y="128"/>
                  </a:lnTo>
                  <a:cubicBezTo>
                    <a:pt x="67" y="128"/>
                    <a:pt x="67" y="128"/>
                    <a:pt x="67" y="128"/>
                  </a:cubicBezTo>
                  <a:cubicBezTo>
                    <a:pt x="67" y="161"/>
                    <a:pt x="67" y="161"/>
                    <a:pt x="67" y="161"/>
                  </a:cubicBezTo>
                  <a:cubicBezTo>
                    <a:pt x="67" y="179"/>
                    <a:pt x="78" y="190"/>
                    <a:pt x="93" y="194"/>
                  </a:cubicBezTo>
                  <a:cubicBezTo>
                    <a:pt x="111" y="198"/>
                    <a:pt x="130" y="183"/>
                    <a:pt x="130" y="161"/>
                  </a:cubicBezTo>
                  <a:cubicBezTo>
                    <a:pt x="130" y="128"/>
                    <a:pt x="130" y="128"/>
                    <a:pt x="130" y="128"/>
                  </a:cubicBezTo>
                  <a:cubicBezTo>
                    <a:pt x="163" y="128"/>
                    <a:pt x="163" y="128"/>
                    <a:pt x="163" y="128"/>
                  </a:cubicBezTo>
                  <a:cubicBezTo>
                    <a:pt x="177" y="128"/>
                    <a:pt x="192" y="117"/>
                    <a:pt x="195" y="102"/>
                  </a:cubicBezTo>
                  <a:cubicBezTo>
                    <a:pt x="195" y="80"/>
                    <a:pt x="181" y="66"/>
                    <a:pt x="163" y="66"/>
                  </a:cubicBezTo>
                  <a:cubicBezTo>
                    <a:pt x="130" y="66"/>
                    <a:pt x="130" y="66"/>
                    <a:pt x="130" y="66"/>
                  </a:cubicBezTo>
                  <a:cubicBezTo>
                    <a:pt x="130" y="33"/>
                    <a:pt x="130" y="33"/>
                    <a:pt x="130" y="33"/>
                  </a:cubicBezTo>
                  <a:cubicBezTo>
                    <a:pt x="130" y="18"/>
                    <a:pt x="119" y="3"/>
                    <a:pt x="100" y="0"/>
                  </a:cubicBezTo>
                  <a:cubicBezTo>
                    <a:pt x="82" y="0"/>
                    <a:pt x="67" y="14"/>
                    <a:pt x="67" y="33"/>
                  </a:cubicBezTo>
                  <a:cubicBezTo>
                    <a:pt x="67" y="66"/>
                    <a:pt x="67" y="66"/>
                    <a:pt x="67" y="66"/>
                  </a:cubicBezTo>
                  <a:cubicBezTo>
                    <a:pt x="31" y="66"/>
                    <a:pt x="31" y="66"/>
                    <a:pt x="31" y="66"/>
                  </a:cubicBezTo>
                  <a:cubicBezTo>
                    <a:pt x="12" y="66"/>
                    <a:pt x="-2" y="80"/>
                    <a:pt x="1" y="102"/>
                  </a:cubicBezTo>
                  <a:cubicBezTo>
                    <a:pt x="1" y="117"/>
                    <a:pt x="16" y="128"/>
                    <a:pt x="34" y="128"/>
                  </a:cubicBezTo>
                  <a:close/>
                </a:path>
              </a:pathLst>
            </a:custGeom>
            <a:solidFill>
              <a:schemeClr val="lt1"/>
            </a:solidFill>
            <a:ln>
              <a:noFill/>
            </a:ln>
          </p:spPr>
          <p:txBody>
            <a:bodyPr spcFirstLastPara="1" wrap="square" lIns="90000" tIns="24825" rIns="90000" bIns="24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8" name="Google Shape;428;p34"/>
            <p:cNvSpPr/>
            <p:nvPr/>
          </p:nvSpPr>
          <p:spPr>
            <a:xfrm>
              <a:off x="3060006" y="2426681"/>
              <a:ext cx="48479" cy="47489"/>
            </a:xfrm>
            <a:custGeom>
              <a:avLst/>
              <a:gdLst/>
              <a:ahLst/>
              <a:cxnLst/>
              <a:rect l="l" t="t" r="r" b="b"/>
              <a:pathLst>
                <a:path w="196" h="192" extrusionOk="0">
                  <a:moveTo>
                    <a:pt x="163" y="63"/>
                  </a:moveTo>
                  <a:lnTo>
                    <a:pt x="163" y="63"/>
                  </a:lnTo>
                  <a:cubicBezTo>
                    <a:pt x="130" y="63"/>
                    <a:pt x="130" y="63"/>
                    <a:pt x="130" y="63"/>
                  </a:cubicBezTo>
                  <a:cubicBezTo>
                    <a:pt x="130" y="34"/>
                    <a:pt x="130" y="34"/>
                    <a:pt x="130" y="34"/>
                  </a:cubicBezTo>
                  <a:cubicBezTo>
                    <a:pt x="130" y="16"/>
                    <a:pt x="119" y="1"/>
                    <a:pt x="101" y="1"/>
                  </a:cubicBezTo>
                  <a:cubicBezTo>
                    <a:pt x="82" y="-3"/>
                    <a:pt x="68" y="12"/>
                    <a:pt x="68" y="30"/>
                  </a:cubicBezTo>
                  <a:cubicBezTo>
                    <a:pt x="68" y="63"/>
                    <a:pt x="68" y="63"/>
                    <a:pt x="68" y="63"/>
                  </a:cubicBezTo>
                  <a:cubicBezTo>
                    <a:pt x="35" y="63"/>
                    <a:pt x="35" y="63"/>
                    <a:pt x="35" y="63"/>
                  </a:cubicBezTo>
                  <a:cubicBezTo>
                    <a:pt x="16" y="63"/>
                    <a:pt x="1" y="78"/>
                    <a:pt x="1" y="93"/>
                  </a:cubicBezTo>
                  <a:cubicBezTo>
                    <a:pt x="-2" y="111"/>
                    <a:pt x="13" y="129"/>
                    <a:pt x="35" y="129"/>
                  </a:cubicBezTo>
                  <a:cubicBezTo>
                    <a:pt x="68" y="129"/>
                    <a:pt x="68" y="129"/>
                    <a:pt x="68" y="129"/>
                  </a:cubicBezTo>
                  <a:cubicBezTo>
                    <a:pt x="68" y="159"/>
                    <a:pt x="68" y="159"/>
                    <a:pt x="68" y="159"/>
                  </a:cubicBezTo>
                  <a:cubicBezTo>
                    <a:pt x="68" y="177"/>
                    <a:pt x="79" y="192"/>
                    <a:pt x="93" y="192"/>
                  </a:cubicBezTo>
                  <a:cubicBezTo>
                    <a:pt x="112" y="195"/>
                    <a:pt x="130" y="181"/>
                    <a:pt x="130" y="162"/>
                  </a:cubicBezTo>
                  <a:cubicBezTo>
                    <a:pt x="130" y="129"/>
                    <a:pt x="130" y="129"/>
                    <a:pt x="130" y="129"/>
                  </a:cubicBezTo>
                  <a:cubicBezTo>
                    <a:pt x="163" y="129"/>
                    <a:pt x="163" y="129"/>
                    <a:pt x="163" y="129"/>
                  </a:cubicBezTo>
                  <a:cubicBezTo>
                    <a:pt x="181" y="129"/>
                    <a:pt x="196" y="111"/>
                    <a:pt x="196" y="93"/>
                  </a:cubicBezTo>
                  <a:cubicBezTo>
                    <a:pt x="192" y="78"/>
                    <a:pt x="177" y="63"/>
                    <a:pt x="163" y="63"/>
                  </a:cubicBezTo>
                  <a:close/>
                </a:path>
              </a:pathLst>
            </a:custGeom>
            <a:solidFill>
              <a:schemeClr val="lt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9" name="Google Shape;429;p34"/>
            <p:cNvSpPr/>
            <p:nvPr/>
          </p:nvSpPr>
          <p:spPr>
            <a:xfrm>
              <a:off x="2907892" y="2085103"/>
              <a:ext cx="15582" cy="15335"/>
            </a:xfrm>
            <a:custGeom>
              <a:avLst/>
              <a:gdLst/>
              <a:ahLst/>
              <a:cxnLst/>
              <a:rect l="l" t="t" r="r" b="b"/>
              <a:pathLst>
                <a:path w="63" h="62" extrusionOk="0">
                  <a:moveTo>
                    <a:pt x="30" y="62"/>
                  </a:moveTo>
                  <a:lnTo>
                    <a:pt x="30" y="62"/>
                  </a:lnTo>
                  <a:cubicBezTo>
                    <a:pt x="48" y="62"/>
                    <a:pt x="63" y="51"/>
                    <a:pt x="63" y="33"/>
                  </a:cubicBezTo>
                  <a:cubicBezTo>
                    <a:pt x="63" y="14"/>
                    <a:pt x="48" y="0"/>
                    <a:pt x="30" y="0"/>
                  </a:cubicBezTo>
                  <a:cubicBezTo>
                    <a:pt x="15" y="0"/>
                    <a:pt x="0" y="14"/>
                    <a:pt x="0" y="33"/>
                  </a:cubicBezTo>
                  <a:cubicBezTo>
                    <a:pt x="0" y="51"/>
                    <a:pt x="15" y="62"/>
                    <a:pt x="30"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0" name="Google Shape;430;p34"/>
            <p:cNvSpPr/>
            <p:nvPr/>
          </p:nvSpPr>
          <p:spPr>
            <a:xfrm>
              <a:off x="3125552" y="2410604"/>
              <a:ext cx="15582" cy="15335"/>
            </a:xfrm>
            <a:custGeom>
              <a:avLst/>
              <a:gdLst/>
              <a:ahLst/>
              <a:cxnLst/>
              <a:rect l="l" t="t" r="r" b="b"/>
              <a:pathLst>
                <a:path w="63" h="62" extrusionOk="0">
                  <a:moveTo>
                    <a:pt x="30" y="0"/>
                  </a:moveTo>
                  <a:lnTo>
                    <a:pt x="30" y="0"/>
                  </a:lnTo>
                  <a:cubicBezTo>
                    <a:pt x="15" y="0"/>
                    <a:pt x="0" y="15"/>
                    <a:pt x="0" y="29"/>
                  </a:cubicBezTo>
                  <a:cubicBezTo>
                    <a:pt x="0" y="48"/>
                    <a:pt x="15" y="62"/>
                    <a:pt x="30" y="62"/>
                  </a:cubicBezTo>
                  <a:cubicBezTo>
                    <a:pt x="48" y="62"/>
                    <a:pt x="63" y="48"/>
                    <a:pt x="63" y="29"/>
                  </a:cubicBezTo>
                  <a:cubicBezTo>
                    <a:pt x="63" y="15"/>
                    <a:pt x="48" y="0"/>
                    <a:pt x="3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1" name="Google Shape;431;p34"/>
            <p:cNvSpPr/>
            <p:nvPr/>
          </p:nvSpPr>
          <p:spPr>
            <a:xfrm>
              <a:off x="3011527" y="2443253"/>
              <a:ext cx="15335" cy="15335"/>
            </a:xfrm>
            <a:custGeom>
              <a:avLst/>
              <a:gdLst/>
              <a:ahLst/>
              <a:cxnLst/>
              <a:rect l="l" t="t" r="r" b="b"/>
              <a:pathLst>
                <a:path w="62" h="62" extrusionOk="0">
                  <a:moveTo>
                    <a:pt x="33" y="0"/>
                  </a:moveTo>
                  <a:lnTo>
                    <a:pt x="33" y="0"/>
                  </a:lnTo>
                  <a:cubicBezTo>
                    <a:pt x="14" y="0"/>
                    <a:pt x="0" y="15"/>
                    <a:pt x="0" y="29"/>
                  </a:cubicBezTo>
                  <a:cubicBezTo>
                    <a:pt x="0" y="51"/>
                    <a:pt x="14" y="62"/>
                    <a:pt x="33" y="62"/>
                  </a:cubicBezTo>
                  <a:cubicBezTo>
                    <a:pt x="47" y="62"/>
                    <a:pt x="62" y="48"/>
                    <a:pt x="62" y="29"/>
                  </a:cubicBezTo>
                  <a:cubicBezTo>
                    <a:pt x="62" y="11"/>
                    <a:pt x="47"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5" name="Freeform: Shape 4">
            <a:extLst>
              <a:ext uri="{FF2B5EF4-FFF2-40B4-BE49-F238E27FC236}">
                <a16:creationId xmlns:a16="http://schemas.microsoft.com/office/drawing/2014/main" id="{D32408C4-06E6-045B-FED2-E95F534CC4E3}"/>
              </a:ext>
            </a:extLst>
          </p:cNvPr>
          <p:cNvSpPr/>
          <p:nvPr/>
        </p:nvSpPr>
        <p:spPr>
          <a:xfrm>
            <a:off x="-1969294" y="1375645"/>
            <a:ext cx="16498110" cy="3382471"/>
          </a:xfrm>
          <a:custGeom>
            <a:avLst/>
            <a:gdLst>
              <a:gd name="connsiteX0" fmla="*/ 8323751 w 16498110"/>
              <a:gd name="connsiteY0" fmla="*/ 113290 h 3382471"/>
              <a:gd name="connsiteX1" fmla="*/ 7888183 w 16498110"/>
              <a:gd name="connsiteY1" fmla="*/ 548858 h 3382471"/>
              <a:gd name="connsiteX2" fmla="*/ 7888183 w 16498110"/>
              <a:gd name="connsiteY2" fmla="*/ 2792787 h 3382471"/>
              <a:gd name="connsiteX3" fmla="*/ 8323751 w 16498110"/>
              <a:gd name="connsiteY3" fmla="*/ 3228355 h 3382471"/>
              <a:gd name="connsiteX4" fmla="*/ 10065972 w 16498110"/>
              <a:gd name="connsiteY4" fmla="*/ 3228355 h 3382471"/>
              <a:gd name="connsiteX5" fmla="*/ 10501540 w 16498110"/>
              <a:gd name="connsiteY5" fmla="*/ 2792787 h 3382471"/>
              <a:gd name="connsiteX6" fmla="*/ 10501540 w 16498110"/>
              <a:gd name="connsiteY6" fmla="*/ 548858 h 3382471"/>
              <a:gd name="connsiteX7" fmla="*/ 10065972 w 16498110"/>
              <a:gd name="connsiteY7" fmla="*/ 113290 h 3382471"/>
              <a:gd name="connsiteX8" fmla="*/ 0 w 16498110"/>
              <a:gd name="connsiteY8" fmla="*/ 0 h 3382471"/>
              <a:gd name="connsiteX9" fmla="*/ 16498110 w 16498110"/>
              <a:gd name="connsiteY9" fmla="*/ 0 h 3382471"/>
              <a:gd name="connsiteX10" fmla="*/ 16498110 w 16498110"/>
              <a:gd name="connsiteY10" fmla="*/ 3382471 h 3382471"/>
              <a:gd name="connsiteX11" fmla="*/ 0 w 16498110"/>
              <a:gd name="connsiteY11" fmla="*/ 3382471 h 338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98110" h="3382471">
                <a:moveTo>
                  <a:pt x="8323751" y="113290"/>
                </a:moveTo>
                <a:cubicBezTo>
                  <a:pt x="8083193" y="113290"/>
                  <a:pt x="7888183" y="308300"/>
                  <a:pt x="7888183" y="548858"/>
                </a:cubicBezTo>
                <a:lnTo>
                  <a:pt x="7888183" y="2792787"/>
                </a:lnTo>
                <a:cubicBezTo>
                  <a:pt x="7888183" y="3033345"/>
                  <a:pt x="8083193" y="3228355"/>
                  <a:pt x="8323751" y="3228355"/>
                </a:cubicBezTo>
                <a:lnTo>
                  <a:pt x="10065972" y="3228355"/>
                </a:lnTo>
                <a:cubicBezTo>
                  <a:pt x="10306530" y="3228355"/>
                  <a:pt x="10501540" y="3033345"/>
                  <a:pt x="10501540" y="2792787"/>
                </a:cubicBezTo>
                <a:lnTo>
                  <a:pt x="10501540" y="548858"/>
                </a:lnTo>
                <a:cubicBezTo>
                  <a:pt x="10501540" y="308300"/>
                  <a:pt x="10306530" y="113290"/>
                  <a:pt x="10065972" y="113290"/>
                </a:cubicBezTo>
                <a:close/>
                <a:moveTo>
                  <a:pt x="0" y="0"/>
                </a:moveTo>
                <a:lnTo>
                  <a:pt x="16498110" y="0"/>
                </a:lnTo>
                <a:lnTo>
                  <a:pt x="16498110" y="3382471"/>
                </a:lnTo>
                <a:lnTo>
                  <a:pt x="0" y="3382471"/>
                </a:lnTo>
                <a:close/>
              </a:path>
            </a:pathLst>
          </a:custGeom>
          <a:solidFill>
            <a:srgbClr val="091B1A">
              <a:alpha val="9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226756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WordNet Integration</a:t>
            </a:r>
            <a:endParaRPr dirty="0"/>
          </a:p>
        </p:txBody>
      </p:sp>
      <p:sp>
        <p:nvSpPr>
          <p:cNvPr id="399" name="Google Shape;399;p34"/>
          <p:cNvSpPr txBox="1">
            <a:spLocks noGrp="1"/>
          </p:cNvSpPr>
          <p:nvPr>
            <p:ph type="subTitle" idx="4"/>
          </p:nvPr>
        </p:nvSpPr>
        <p:spPr>
          <a:xfrm>
            <a:off x="789263"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ALGORITHM OVERVIEW</a:t>
            </a:r>
            <a:endParaRPr dirty="0"/>
          </a:p>
        </p:txBody>
      </p:sp>
      <p:sp>
        <p:nvSpPr>
          <p:cNvPr id="400" name="Google Shape;400;p34"/>
          <p:cNvSpPr txBox="1">
            <a:spLocks noGrp="1"/>
          </p:cNvSpPr>
          <p:nvPr>
            <p:ph type="subTitle" idx="5"/>
          </p:nvPr>
        </p:nvSpPr>
        <p:spPr>
          <a:xfrm>
            <a:off x="3439952"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WORKING PRINCIPLE</a:t>
            </a:r>
            <a:endParaRPr dirty="0"/>
          </a:p>
        </p:txBody>
      </p:sp>
      <p:sp>
        <p:nvSpPr>
          <p:cNvPr id="401" name="Google Shape;401;p34"/>
          <p:cNvSpPr txBox="1">
            <a:spLocks noGrp="1"/>
          </p:cNvSpPr>
          <p:nvPr>
            <p:ph type="subTitle" idx="1"/>
          </p:nvPr>
        </p:nvSpPr>
        <p:spPr>
          <a:xfrm>
            <a:off x="819697" y="2714125"/>
            <a:ext cx="2157476"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WordNet is a lexical database that organizes words into </a:t>
            </a:r>
            <a:r>
              <a:rPr lang="en-US" dirty="0" err="1"/>
              <a:t>synsets</a:t>
            </a:r>
            <a:r>
              <a:rPr lang="en-US" dirty="0"/>
              <a:t> (sets of synonyms). It provides structured information about word meanings, relationships, and semantic similarity.</a:t>
            </a:r>
          </a:p>
        </p:txBody>
      </p:sp>
      <p:sp>
        <p:nvSpPr>
          <p:cNvPr id="402" name="Google Shape;402;p34"/>
          <p:cNvSpPr txBox="1">
            <a:spLocks noGrp="1"/>
          </p:cNvSpPr>
          <p:nvPr>
            <p:ph type="subTitle" idx="2"/>
          </p:nvPr>
        </p:nvSpPr>
        <p:spPr>
          <a:xfrm>
            <a:off x="3439963" y="2697191"/>
            <a:ext cx="2264100"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WordNet offers a hierarchy of word relationships, such as hypernyms, hyponyms &amp; meronyms. By analyzing word relationships within WordNet, the system gains semantic understanding and can infer connections between concepts.</a:t>
            </a:r>
          </a:p>
        </p:txBody>
      </p:sp>
      <p:sp>
        <p:nvSpPr>
          <p:cNvPr id="403" name="Google Shape;403;p34"/>
          <p:cNvSpPr txBox="1">
            <a:spLocks noGrp="1"/>
          </p:cNvSpPr>
          <p:nvPr>
            <p:ph type="subTitle" idx="3"/>
          </p:nvPr>
        </p:nvSpPr>
        <p:spPr>
          <a:xfrm>
            <a:off x="6090651" y="2714125"/>
            <a:ext cx="2264100"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Integrating WordNet enhances the system's ability to comprehend the meaning of words and their contextual significance. It enables the generation of more accurate and contextually relevant multiple-choice questions.</a:t>
            </a:r>
          </a:p>
        </p:txBody>
      </p:sp>
      <p:sp>
        <p:nvSpPr>
          <p:cNvPr id="404" name="Google Shape;404;p34"/>
          <p:cNvSpPr txBox="1">
            <a:spLocks noGrp="1"/>
          </p:cNvSpPr>
          <p:nvPr>
            <p:ph type="subTitle" idx="6"/>
          </p:nvPr>
        </p:nvSpPr>
        <p:spPr>
          <a:xfrm>
            <a:off x="6090642"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BEN</a:t>
            </a:r>
            <a:r>
              <a:rPr lang="en-IN" dirty="0"/>
              <a:t>E</a:t>
            </a:r>
            <a:r>
              <a:rPr lang="en" dirty="0"/>
              <a:t>FITS OF THIS ALGORITHM</a:t>
            </a:r>
            <a:endParaRPr dirty="0"/>
          </a:p>
        </p:txBody>
      </p:sp>
      <p:grpSp>
        <p:nvGrpSpPr>
          <p:cNvPr id="405" name="Google Shape;405;p34"/>
          <p:cNvGrpSpPr/>
          <p:nvPr/>
        </p:nvGrpSpPr>
        <p:grpSpPr>
          <a:xfrm>
            <a:off x="895899" y="1562546"/>
            <a:ext cx="454721" cy="443268"/>
            <a:chOff x="1430277" y="2028463"/>
            <a:chExt cx="536481" cy="519414"/>
          </a:xfrm>
        </p:grpSpPr>
        <p:sp>
          <p:nvSpPr>
            <p:cNvPr id="406" name="Google Shape;406;p34"/>
            <p:cNvSpPr/>
            <p:nvPr/>
          </p:nvSpPr>
          <p:spPr>
            <a:xfrm>
              <a:off x="1468120" y="2028463"/>
              <a:ext cx="498637" cy="198861"/>
            </a:xfrm>
            <a:custGeom>
              <a:avLst/>
              <a:gdLst/>
              <a:ahLst/>
              <a:cxnLst/>
              <a:rect l="l" t="t" r="r" b="b"/>
              <a:pathLst>
                <a:path w="2016" h="804" extrusionOk="0">
                  <a:moveTo>
                    <a:pt x="1730" y="493"/>
                  </a:moveTo>
                  <a:lnTo>
                    <a:pt x="1730" y="493"/>
                  </a:lnTo>
                  <a:cubicBezTo>
                    <a:pt x="1671" y="353"/>
                    <a:pt x="1517" y="280"/>
                    <a:pt x="1374" y="324"/>
                  </a:cubicBezTo>
                  <a:cubicBezTo>
                    <a:pt x="1271" y="-24"/>
                    <a:pt x="817" y="-116"/>
                    <a:pt x="589" y="170"/>
                  </a:cubicBezTo>
                  <a:cubicBezTo>
                    <a:pt x="443" y="115"/>
                    <a:pt x="274" y="188"/>
                    <a:pt x="212" y="335"/>
                  </a:cubicBezTo>
                  <a:cubicBezTo>
                    <a:pt x="142" y="335"/>
                    <a:pt x="76" y="353"/>
                    <a:pt x="17" y="390"/>
                  </a:cubicBezTo>
                  <a:cubicBezTo>
                    <a:pt x="3" y="401"/>
                    <a:pt x="-5" y="416"/>
                    <a:pt x="3" y="431"/>
                  </a:cubicBezTo>
                  <a:cubicBezTo>
                    <a:pt x="10" y="449"/>
                    <a:pt x="32" y="456"/>
                    <a:pt x="51" y="445"/>
                  </a:cubicBezTo>
                  <a:cubicBezTo>
                    <a:pt x="168" y="368"/>
                    <a:pt x="318" y="390"/>
                    <a:pt x="413" y="482"/>
                  </a:cubicBezTo>
                  <a:cubicBezTo>
                    <a:pt x="424" y="496"/>
                    <a:pt x="443" y="496"/>
                    <a:pt x="457" y="482"/>
                  </a:cubicBezTo>
                  <a:cubicBezTo>
                    <a:pt x="468" y="471"/>
                    <a:pt x="468" y="449"/>
                    <a:pt x="457" y="438"/>
                  </a:cubicBezTo>
                  <a:cubicBezTo>
                    <a:pt x="406" y="390"/>
                    <a:pt x="344" y="357"/>
                    <a:pt x="278" y="343"/>
                  </a:cubicBezTo>
                  <a:cubicBezTo>
                    <a:pt x="336" y="229"/>
                    <a:pt x="476" y="185"/>
                    <a:pt x="589" y="240"/>
                  </a:cubicBezTo>
                  <a:cubicBezTo>
                    <a:pt x="600" y="247"/>
                    <a:pt x="619" y="243"/>
                    <a:pt x="626" y="229"/>
                  </a:cubicBezTo>
                  <a:cubicBezTo>
                    <a:pt x="843" y="-76"/>
                    <a:pt x="1327" y="71"/>
                    <a:pt x="1327" y="452"/>
                  </a:cubicBezTo>
                  <a:cubicBezTo>
                    <a:pt x="1327" y="467"/>
                    <a:pt x="1337" y="482"/>
                    <a:pt x="1356" y="485"/>
                  </a:cubicBezTo>
                  <a:cubicBezTo>
                    <a:pt x="1374" y="485"/>
                    <a:pt x="1392" y="471"/>
                    <a:pt x="1392" y="452"/>
                  </a:cubicBezTo>
                  <a:cubicBezTo>
                    <a:pt x="1392" y="431"/>
                    <a:pt x="1389" y="408"/>
                    <a:pt x="1385" y="387"/>
                  </a:cubicBezTo>
                  <a:cubicBezTo>
                    <a:pt x="1510" y="346"/>
                    <a:pt x="1638" y="416"/>
                    <a:pt x="1679" y="537"/>
                  </a:cubicBezTo>
                  <a:cubicBezTo>
                    <a:pt x="1682" y="551"/>
                    <a:pt x="1697" y="559"/>
                    <a:pt x="1711" y="559"/>
                  </a:cubicBezTo>
                  <a:cubicBezTo>
                    <a:pt x="1862" y="548"/>
                    <a:pt x="1953" y="643"/>
                    <a:pt x="1950" y="771"/>
                  </a:cubicBezTo>
                  <a:cubicBezTo>
                    <a:pt x="1950" y="790"/>
                    <a:pt x="1964" y="804"/>
                    <a:pt x="1983" y="804"/>
                  </a:cubicBezTo>
                  <a:lnTo>
                    <a:pt x="1983" y="804"/>
                  </a:lnTo>
                  <a:cubicBezTo>
                    <a:pt x="2001" y="804"/>
                    <a:pt x="2016" y="790"/>
                    <a:pt x="2016" y="771"/>
                  </a:cubicBezTo>
                  <a:cubicBezTo>
                    <a:pt x="2016" y="617"/>
                    <a:pt x="1909" y="493"/>
                    <a:pt x="1730" y="49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7" name="Google Shape;407;p34"/>
            <p:cNvSpPr/>
            <p:nvPr/>
          </p:nvSpPr>
          <p:spPr>
            <a:xfrm>
              <a:off x="1430277" y="2147928"/>
              <a:ext cx="526340" cy="399949"/>
            </a:xfrm>
            <a:custGeom>
              <a:avLst/>
              <a:gdLst/>
              <a:ahLst/>
              <a:cxnLst/>
              <a:rect l="l" t="t" r="r" b="b"/>
              <a:pathLst>
                <a:path w="2128" h="1617" extrusionOk="0">
                  <a:moveTo>
                    <a:pt x="2114" y="398"/>
                  </a:moveTo>
                  <a:lnTo>
                    <a:pt x="2114" y="398"/>
                  </a:lnTo>
                  <a:cubicBezTo>
                    <a:pt x="2099" y="387"/>
                    <a:pt x="2081" y="395"/>
                    <a:pt x="2070" y="409"/>
                  </a:cubicBezTo>
                  <a:cubicBezTo>
                    <a:pt x="2033" y="468"/>
                    <a:pt x="1967" y="501"/>
                    <a:pt x="1890" y="501"/>
                  </a:cubicBezTo>
                  <a:cubicBezTo>
                    <a:pt x="1450" y="501"/>
                    <a:pt x="1450" y="501"/>
                    <a:pt x="1450" y="501"/>
                  </a:cubicBezTo>
                  <a:cubicBezTo>
                    <a:pt x="1450" y="343"/>
                    <a:pt x="1450" y="343"/>
                    <a:pt x="1450" y="343"/>
                  </a:cubicBezTo>
                  <a:cubicBezTo>
                    <a:pt x="1450" y="332"/>
                    <a:pt x="1443" y="321"/>
                    <a:pt x="1432" y="314"/>
                  </a:cubicBezTo>
                  <a:cubicBezTo>
                    <a:pt x="1292" y="233"/>
                    <a:pt x="1292" y="233"/>
                    <a:pt x="1292" y="233"/>
                  </a:cubicBezTo>
                  <a:cubicBezTo>
                    <a:pt x="1274" y="222"/>
                    <a:pt x="1252" y="230"/>
                    <a:pt x="1245" y="248"/>
                  </a:cubicBezTo>
                  <a:cubicBezTo>
                    <a:pt x="1241" y="263"/>
                    <a:pt x="1248" y="281"/>
                    <a:pt x="1260" y="288"/>
                  </a:cubicBezTo>
                  <a:cubicBezTo>
                    <a:pt x="1384" y="362"/>
                    <a:pt x="1384" y="362"/>
                    <a:pt x="1384" y="362"/>
                  </a:cubicBezTo>
                  <a:cubicBezTo>
                    <a:pt x="1384" y="710"/>
                    <a:pt x="1384" y="710"/>
                    <a:pt x="1384" y="710"/>
                  </a:cubicBezTo>
                  <a:cubicBezTo>
                    <a:pt x="1351" y="728"/>
                    <a:pt x="1116" y="864"/>
                    <a:pt x="1084" y="882"/>
                  </a:cubicBezTo>
                  <a:cubicBezTo>
                    <a:pt x="786" y="710"/>
                    <a:pt x="786" y="710"/>
                    <a:pt x="786" y="710"/>
                  </a:cubicBezTo>
                  <a:cubicBezTo>
                    <a:pt x="786" y="362"/>
                    <a:pt x="786" y="362"/>
                    <a:pt x="786" y="362"/>
                  </a:cubicBezTo>
                  <a:cubicBezTo>
                    <a:pt x="1084" y="189"/>
                    <a:pt x="1084" y="189"/>
                    <a:pt x="1084" y="189"/>
                  </a:cubicBezTo>
                  <a:cubicBezTo>
                    <a:pt x="1138" y="219"/>
                    <a:pt x="1138" y="219"/>
                    <a:pt x="1138" y="219"/>
                  </a:cubicBezTo>
                  <a:cubicBezTo>
                    <a:pt x="1153" y="230"/>
                    <a:pt x="1172" y="226"/>
                    <a:pt x="1179" y="211"/>
                  </a:cubicBezTo>
                  <a:cubicBezTo>
                    <a:pt x="1193" y="197"/>
                    <a:pt x="1186" y="175"/>
                    <a:pt x="1172" y="167"/>
                  </a:cubicBezTo>
                  <a:cubicBezTo>
                    <a:pt x="1102" y="127"/>
                    <a:pt x="1102" y="127"/>
                    <a:pt x="1102" y="127"/>
                  </a:cubicBezTo>
                  <a:cubicBezTo>
                    <a:pt x="1091" y="120"/>
                    <a:pt x="1080" y="120"/>
                    <a:pt x="1069" y="127"/>
                  </a:cubicBezTo>
                  <a:cubicBezTo>
                    <a:pt x="739" y="318"/>
                    <a:pt x="739" y="318"/>
                    <a:pt x="739" y="318"/>
                  </a:cubicBezTo>
                  <a:cubicBezTo>
                    <a:pt x="728" y="321"/>
                    <a:pt x="720" y="332"/>
                    <a:pt x="720" y="343"/>
                  </a:cubicBezTo>
                  <a:cubicBezTo>
                    <a:pt x="720" y="501"/>
                    <a:pt x="720" y="501"/>
                    <a:pt x="720" y="501"/>
                  </a:cubicBezTo>
                  <a:cubicBezTo>
                    <a:pt x="357" y="501"/>
                    <a:pt x="357" y="501"/>
                    <a:pt x="357" y="501"/>
                  </a:cubicBezTo>
                  <a:cubicBezTo>
                    <a:pt x="126" y="501"/>
                    <a:pt x="-13" y="244"/>
                    <a:pt x="112" y="50"/>
                  </a:cubicBezTo>
                  <a:cubicBezTo>
                    <a:pt x="119" y="36"/>
                    <a:pt x="116" y="17"/>
                    <a:pt x="101" y="6"/>
                  </a:cubicBezTo>
                  <a:cubicBezTo>
                    <a:pt x="86" y="-5"/>
                    <a:pt x="68" y="2"/>
                    <a:pt x="57" y="17"/>
                  </a:cubicBezTo>
                  <a:cubicBezTo>
                    <a:pt x="-94" y="252"/>
                    <a:pt x="75" y="567"/>
                    <a:pt x="357" y="567"/>
                  </a:cubicBezTo>
                  <a:cubicBezTo>
                    <a:pt x="552" y="567"/>
                    <a:pt x="552" y="567"/>
                    <a:pt x="552" y="567"/>
                  </a:cubicBezTo>
                  <a:cubicBezTo>
                    <a:pt x="552" y="702"/>
                    <a:pt x="552" y="702"/>
                    <a:pt x="552" y="702"/>
                  </a:cubicBezTo>
                  <a:cubicBezTo>
                    <a:pt x="387" y="702"/>
                    <a:pt x="387" y="702"/>
                    <a:pt x="387" y="702"/>
                  </a:cubicBezTo>
                  <a:cubicBezTo>
                    <a:pt x="376" y="659"/>
                    <a:pt x="332" y="633"/>
                    <a:pt x="288" y="637"/>
                  </a:cubicBezTo>
                  <a:cubicBezTo>
                    <a:pt x="240" y="640"/>
                    <a:pt x="204" y="677"/>
                    <a:pt x="200" y="721"/>
                  </a:cubicBezTo>
                  <a:cubicBezTo>
                    <a:pt x="192" y="780"/>
                    <a:pt x="240" y="831"/>
                    <a:pt x="295" y="831"/>
                  </a:cubicBezTo>
                  <a:cubicBezTo>
                    <a:pt x="339" y="831"/>
                    <a:pt x="376" y="802"/>
                    <a:pt x="387" y="765"/>
                  </a:cubicBezTo>
                  <a:cubicBezTo>
                    <a:pt x="585" y="765"/>
                    <a:pt x="585" y="765"/>
                    <a:pt x="585" y="765"/>
                  </a:cubicBezTo>
                  <a:cubicBezTo>
                    <a:pt x="600" y="765"/>
                    <a:pt x="614" y="750"/>
                    <a:pt x="614" y="732"/>
                  </a:cubicBezTo>
                  <a:cubicBezTo>
                    <a:pt x="614" y="567"/>
                    <a:pt x="614" y="567"/>
                    <a:pt x="614" y="567"/>
                  </a:cubicBezTo>
                  <a:cubicBezTo>
                    <a:pt x="720" y="567"/>
                    <a:pt x="720" y="567"/>
                    <a:pt x="720" y="567"/>
                  </a:cubicBezTo>
                  <a:cubicBezTo>
                    <a:pt x="720" y="912"/>
                    <a:pt x="720" y="912"/>
                    <a:pt x="720" y="912"/>
                  </a:cubicBezTo>
                  <a:cubicBezTo>
                    <a:pt x="644" y="959"/>
                    <a:pt x="644" y="959"/>
                    <a:pt x="644" y="959"/>
                  </a:cubicBezTo>
                  <a:cubicBezTo>
                    <a:pt x="592" y="875"/>
                    <a:pt x="464" y="912"/>
                    <a:pt x="460" y="1007"/>
                  </a:cubicBezTo>
                  <a:cubicBezTo>
                    <a:pt x="460" y="1051"/>
                    <a:pt x="489" y="1095"/>
                    <a:pt x="533" y="1102"/>
                  </a:cubicBezTo>
                  <a:cubicBezTo>
                    <a:pt x="592" y="1117"/>
                    <a:pt x="644" y="1080"/>
                    <a:pt x="654" y="1029"/>
                  </a:cubicBezTo>
                  <a:cubicBezTo>
                    <a:pt x="768" y="956"/>
                    <a:pt x="768" y="956"/>
                    <a:pt x="768" y="956"/>
                  </a:cubicBezTo>
                  <a:cubicBezTo>
                    <a:pt x="779" y="948"/>
                    <a:pt x="786" y="937"/>
                    <a:pt x="786" y="926"/>
                  </a:cubicBezTo>
                  <a:cubicBezTo>
                    <a:pt x="786" y="783"/>
                    <a:pt x="786" y="783"/>
                    <a:pt x="786" y="783"/>
                  </a:cubicBezTo>
                  <a:cubicBezTo>
                    <a:pt x="889" y="846"/>
                    <a:pt x="889" y="846"/>
                    <a:pt x="889" y="846"/>
                  </a:cubicBezTo>
                  <a:cubicBezTo>
                    <a:pt x="889" y="1161"/>
                    <a:pt x="889" y="1161"/>
                    <a:pt x="889" y="1161"/>
                  </a:cubicBezTo>
                  <a:cubicBezTo>
                    <a:pt x="849" y="1161"/>
                    <a:pt x="849" y="1161"/>
                    <a:pt x="849" y="1161"/>
                  </a:cubicBezTo>
                  <a:cubicBezTo>
                    <a:pt x="834" y="1121"/>
                    <a:pt x="794" y="1091"/>
                    <a:pt x="746" y="1099"/>
                  </a:cubicBezTo>
                  <a:cubicBezTo>
                    <a:pt x="702" y="1102"/>
                    <a:pt x="669" y="1135"/>
                    <a:pt x="662" y="1183"/>
                  </a:cubicBezTo>
                  <a:cubicBezTo>
                    <a:pt x="654" y="1242"/>
                    <a:pt x="698" y="1293"/>
                    <a:pt x="757" y="1293"/>
                  </a:cubicBezTo>
                  <a:cubicBezTo>
                    <a:pt x="797" y="1293"/>
                    <a:pt x="834" y="1264"/>
                    <a:pt x="849" y="1227"/>
                  </a:cubicBezTo>
                  <a:cubicBezTo>
                    <a:pt x="922" y="1227"/>
                    <a:pt x="922" y="1227"/>
                    <a:pt x="922" y="1227"/>
                  </a:cubicBezTo>
                  <a:cubicBezTo>
                    <a:pt x="940" y="1227"/>
                    <a:pt x="955" y="1212"/>
                    <a:pt x="955" y="1194"/>
                  </a:cubicBezTo>
                  <a:cubicBezTo>
                    <a:pt x="955" y="882"/>
                    <a:pt x="955" y="882"/>
                    <a:pt x="955" y="882"/>
                  </a:cubicBezTo>
                  <a:cubicBezTo>
                    <a:pt x="1050" y="937"/>
                    <a:pt x="1050" y="937"/>
                    <a:pt x="1050" y="937"/>
                  </a:cubicBezTo>
                  <a:cubicBezTo>
                    <a:pt x="1050" y="1322"/>
                    <a:pt x="1050" y="1322"/>
                    <a:pt x="1050" y="1322"/>
                  </a:cubicBezTo>
                  <a:cubicBezTo>
                    <a:pt x="1050" y="1333"/>
                    <a:pt x="1054" y="1341"/>
                    <a:pt x="1061" y="1348"/>
                  </a:cubicBezTo>
                  <a:cubicBezTo>
                    <a:pt x="1193" y="1476"/>
                    <a:pt x="1193" y="1476"/>
                    <a:pt x="1193" y="1476"/>
                  </a:cubicBezTo>
                  <a:lnTo>
                    <a:pt x="1193" y="1476"/>
                  </a:lnTo>
                  <a:cubicBezTo>
                    <a:pt x="1157" y="1550"/>
                    <a:pt x="1219" y="1634"/>
                    <a:pt x="1304" y="1615"/>
                  </a:cubicBezTo>
                  <a:cubicBezTo>
                    <a:pt x="1340" y="1608"/>
                    <a:pt x="1366" y="1579"/>
                    <a:pt x="1373" y="1542"/>
                  </a:cubicBezTo>
                  <a:cubicBezTo>
                    <a:pt x="1392" y="1458"/>
                    <a:pt x="1307" y="1399"/>
                    <a:pt x="1237" y="1432"/>
                  </a:cubicBezTo>
                  <a:lnTo>
                    <a:pt x="1237" y="1432"/>
                  </a:lnTo>
                  <a:cubicBezTo>
                    <a:pt x="1113" y="1311"/>
                    <a:pt x="1113" y="1311"/>
                    <a:pt x="1113" y="1311"/>
                  </a:cubicBezTo>
                  <a:cubicBezTo>
                    <a:pt x="1113" y="937"/>
                    <a:pt x="1113" y="937"/>
                    <a:pt x="1113" y="937"/>
                  </a:cubicBezTo>
                  <a:cubicBezTo>
                    <a:pt x="1216" y="879"/>
                    <a:pt x="1216" y="879"/>
                    <a:pt x="1216" y="879"/>
                  </a:cubicBezTo>
                  <a:cubicBezTo>
                    <a:pt x="1216" y="1062"/>
                    <a:pt x="1216" y="1062"/>
                    <a:pt x="1216" y="1062"/>
                  </a:cubicBezTo>
                  <a:cubicBezTo>
                    <a:pt x="1216" y="1069"/>
                    <a:pt x="1219" y="1073"/>
                    <a:pt x="1223" y="1080"/>
                  </a:cubicBezTo>
                  <a:cubicBezTo>
                    <a:pt x="1325" y="1220"/>
                    <a:pt x="1322" y="1212"/>
                    <a:pt x="1325" y="1216"/>
                  </a:cubicBezTo>
                  <a:cubicBezTo>
                    <a:pt x="1289" y="1286"/>
                    <a:pt x="1351" y="1370"/>
                    <a:pt x="1436" y="1351"/>
                  </a:cubicBezTo>
                  <a:cubicBezTo>
                    <a:pt x="1472" y="1344"/>
                    <a:pt x="1498" y="1319"/>
                    <a:pt x="1509" y="1282"/>
                  </a:cubicBezTo>
                  <a:cubicBezTo>
                    <a:pt x="1527" y="1198"/>
                    <a:pt x="1439" y="1135"/>
                    <a:pt x="1369" y="1172"/>
                  </a:cubicBezTo>
                  <a:cubicBezTo>
                    <a:pt x="1278" y="1051"/>
                    <a:pt x="1278" y="1051"/>
                    <a:pt x="1278" y="1051"/>
                  </a:cubicBezTo>
                  <a:cubicBezTo>
                    <a:pt x="1278" y="842"/>
                    <a:pt x="1278" y="842"/>
                    <a:pt x="1278" y="842"/>
                  </a:cubicBezTo>
                  <a:cubicBezTo>
                    <a:pt x="1384" y="783"/>
                    <a:pt x="1384" y="783"/>
                    <a:pt x="1384" y="783"/>
                  </a:cubicBezTo>
                  <a:cubicBezTo>
                    <a:pt x="1384" y="934"/>
                    <a:pt x="1384" y="934"/>
                    <a:pt x="1384" y="934"/>
                  </a:cubicBezTo>
                  <a:cubicBezTo>
                    <a:pt x="1384" y="941"/>
                    <a:pt x="1388" y="952"/>
                    <a:pt x="1395" y="956"/>
                  </a:cubicBezTo>
                  <a:cubicBezTo>
                    <a:pt x="1516" y="1058"/>
                    <a:pt x="1516" y="1058"/>
                    <a:pt x="1516" y="1058"/>
                  </a:cubicBezTo>
                  <a:cubicBezTo>
                    <a:pt x="1524" y="1110"/>
                    <a:pt x="1575" y="1150"/>
                    <a:pt x="1633" y="1135"/>
                  </a:cubicBezTo>
                  <a:cubicBezTo>
                    <a:pt x="1677" y="1124"/>
                    <a:pt x="1710" y="1084"/>
                    <a:pt x="1707" y="1040"/>
                  </a:cubicBezTo>
                  <a:cubicBezTo>
                    <a:pt x="1707" y="945"/>
                    <a:pt x="1582" y="908"/>
                    <a:pt x="1531" y="985"/>
                  </a:cubicBezTo>
                  <a:cubicBezTo>
                    <a:pt x="1450" y="919"/>
                    <a:pt x="1450" y="919"/>
                    <a:pt x="1450" y="919"/>
                  </a:cubicBezTo>
                  <a:cubicBezTo>
                    <a:pt x="1450" y="567"/>
                    <a:pt x="1450" y="567"/>
                    <a:pt x="1450" y="567"/>
                  </a:cubicBezTo>
                  <a:cubicBezTo>
                    <a:pt x="1545" y="567"/>
                    <a:pt x="1545" y="567"/>
                    <a:pt x="1545" y="567"/>
                  </a:cubicBezTo>
                  <a:cubicBezTo>
                    <a:pt x="1545" y="732"/>
                    <a:pt x="1545" y="732"/>
                    <a:pt x="1545" y="732"/>
                  </a:cubicBezTo>
                  <a:cubicBezTo>
                    <a:pt x="1545" y="750"/>
                    <a:pt x="1560" y="765"/>
                    <a:pt x="1578" y="765"/>
                  </a:cubicBezTo>
                  <a:cubicBezTo>
                    <a:pt x="1846" y="765"/>
                    <a:pt x="1846" y="765"/>
                    <a:pt x="1846" y="765"/>
                  </a:cubicBezTo>
                  <a:cubicBezTo>
                    <a:pt x="1861" y="805"/>
                    <a:pt x="1901" y="835"/>
                    <a:pt x="1949" y="831"/>
                  </a:cubicBezTo>
                  <a:cubicBezTo>
                    <a:pt x="1993" y="824"/>
                    <a:pt x="2029" y="791"/>
                    <a:pt x="2037" y="743"/>
                  </a:cubicBezTo>
                  <a:cubicBezTo>
                    <a:pt x="2044" y="684"/>
                    <a:pt x="1996" y="637"/>
                    <a:pt x="1938" y="637"/>
                  </a:cubicBezTo>
                  <a:cubicBezTo>
                    <a:pt x="1897" y="637"/>
                    <a:pt x="1861" y="662"/>
                    <a:pt x="1846" y="702"/>
                  </a:cubicBezTo>
                  <a:cubicBezTo>
                    <a:pt x="1608" y="702"/>
                    <a:pt x="1608" y="702"/>
                    <a:pt x="1608" y="702"/>
                  </a:cubicBezTo>
                  <a:cubicBezTo>
                    <a:pt x="1608" y="567"/>
                    <a:pt x="1608" y="567"/>
                    <a:pt x="1608" y="567"/>
                  </a:cubicBezTo>
                  <a:cubicBezTo>
                    <a:pt x="1890" y="567"/>
                    <a:pt x="1890" y="567"/>
                    <a:pt x="1890" y="567"/>
                  </a:cubicBezTo>
                  <a:cubicBezTo>
                    <a:pt x="1993" y="567"/>
                    <a:pt x="2073" y="523"/>
                    <a:pt x="2125" y="442"/>
                  </a:cubicBezTo>
                  <a:cubicBezTo>
                    <a:pt x="2132" y="428"/>
                    <a:pt x="2128" y="406"/>
                    <a:pt x="2114" y="398"/>
                  </a:cubicBezTo>
                  <a:moveTo>
                    <a:pt x="295" y="765"/>
                  </a:moveTo>
                  <a:lnTo>
                    <a:pt x="295" y="765"/>
                  </a:lnTo>
                  <a:cubicBezTo>
                    <a:pt x="277" y="765"/>
                    <a:pt x="262" y="750"/>
                    <a:pt x="262" y="732"/>
                  </a:cubicBezTo>
                  <a:cubicBezTo>
                    <a:pt x="262" y="714"/>
                    <a:pt x="277" y="699"/>
                    <a:pt x="295" y="699"/>
                  </a:cubicBezTo>
                  <a:cubicBezTo>
                    <a:pt x="317" y="699"/>
                    <a:pt x="332" y="714"/>
                    <a:pt x="332" y="732"/>
                  </a:cubicBezTo>
                  <a:cubicBezTo>
                    <a:pt x="332" y="750"/>
                    <a:pt x="317" y="765"/>
                    <a:pt x="295" y="765"/>
                  </a:cubicBezTo>
                  <a:moveTo>
                    <a:pt x="559" y="1044"/>
                  </a:moveTo>
                  <a:lnTo>
                    <a:pt x="559" y="1044"/>
                  </a:lnTo>
                  <a:cubicBezTo>
                    <a:pt x="541" y="1044"/>
                    <a:pt x="526" y="1029"/>
                    <a:pt x="526" y="1011"/>
                  </a:cubicBezTo>
                  <a:cubicBezTo>
                    <a:pt x="526" y="992"/>
                    <a:pt x="541" y="978"/>
                    <a:pt x="559" y="978"/>
                  </a:cubicBezTo>
                  <a:cubicBezTo>
                    <a:pt x="577" y="978"/>
                    <a:pt x="592" y="992"/>
                    <a:pt x="592" y="1011"/>
                  </a:cubicBezTo>
                  <a:cubicBezTo>
                    <a:pt x="592" y="1029"/>
                    <a:pt x="577" y="1044"/>
                    <a:pt x="559" y="1044"/>
                  </a:cubicBezTo>
                  <a:moveTo>
                    <a:pt x="753" y="1227"/>
                  </a:moveTo>
                  <a:lnTo>
                    <a:pt x="753" y="1227"/>
                  </a:lnTo>
                  <a:cubicBezTo>
                    <a:pt x="735" y="1227"/>
                    <a:pt x="720" y="1212"/>
                    <a:pt x="720" y="1194"/>
                  </a:cubicBezTo>
                  <a:cubicBezTo>
                    <a:pt x="720" y="1172"/>
                    <a:pt x="735" y="1157"/>
                    <a:pt x="753" y="1157"/>
                  </a:cubicBezTo>
                  <a:cubicBezTo>
                    <a:pt x="772" y="1157"/>
                    <a:pt x="786" y="1172"/>
                    <a:pt x="786" y="1194"/>
                  </a:cubicBezTo>
                  <a:cubicBezTo>
                    <a:pt x="786" y="1212"/>
                    <a:pt x="772" y="1227"/>
                    <a:pt x="753" y="1227"/>
                  </a:cubicBezTo>
                  <a:moveTo>
                    <a:pt x="1281" y="1487"/>
                  </a:moveTo>
                  <a:lnTo>
                    <a:pt x="1281" y="1487"/>
                  </a:lnTo>
                  <a:cubicBezTo>
                    <a:pt x="1300" y="1487"/>
                    <a:pt x="1314" y="1502"/>
                    <a:pt x="1314" y="1520"/>
                  </a:cubicBezTo>
                  <a:cubicBezTo>
                    <a:pt x="1314" y="1539"/>
                    <a:pt x="1300" y="1553"/>
                    <a:pt x="1281" y="1553"/>
                  </a:cubicBezTo>
                  <a:cubicBezTo>
                    <a:pt x="1263" y="1553"/>
                    <a:pt x="1248" y="1539"/>
                    <a:pt x="1248" y="1520"/>
                  </a:cubicBezTo>
                  <a:cubicBezTo>
                    <a:pt x="1248" y="1502"/>
                    <a:pt x="1263" y="1487"/>
                    <a:pt x="1281" y="1487"/>
                  </a:cubicBezTo>
                  <a:moveTo>
                    <a:pt x="1413" y="1223"/>
                  </a:moveTo>
                  <a:lnTo>
                    <a:pt x="1413" y="1223"/>
                  </a:lnTo>
                  <a:cubicBezTo>
                    <a:pt x="1432" y="1223"/>
                    <a:pt x="1446" y="1238"/>
                    <a:pt x="1446" y="1256"/>
                  </a:cubicBezTo>
                  <a:cubicBezTo>
                    <a:pt x="1446" y="1278"/>
                    <a:pt x="1432" y="1293"/>
                    <a:pt x="1413" y="1293"/>
                  </a:cubicBezTo>
                  <a:cubicBezTo>
                    <a:pt x="1395" y="1293"/>
                    <a:pt x="1380" y="1278"/>
                    <a:pt x="1380" y="1256"/>
                  </a:cubicBezTo>
                  <a:cubicBezTo>
                    <a:pt x="1380" y="1238"/>
                    <a:pt x="1395" y="1223"/>
                    <a:pt x="1413" y="1223"/>
                  </a:cubicBezTo>
                  <a:moveTo>
                    <a:pt x="1612" y="1007"/>
                  </a:moveTo>
                  <a:lnTo>
                    <a:pt x="1612" y="1007"/>
                  </a:lnTo>
                  <a:cubicBezTo>
                    <a:pt x="1630" y="1007"/>
                    <a:pt x="1644" y="1022"/>
                    <a:pt x="1644" y="1040"/>
                  </a:cubicBezTo>
                  <a:cubicBezTo>
                    <a:pt x="1644" y="1058"/>
                    <a:pt x="1630" y="1077"/>
                    <a:pt x="1612" y="1077"/>
                  </a:cubicBezTo>
                  <a:cubicBezTo>
                    <a:pt x="1593" y="1077"/>
                    <a:pt x="1578" y="1058"/>
                    <a:pt x="1578" y="1040"/>
                  </a:cubicBezTo>
                  <a:cubicBezTo>
                    <a:pt x="1578" y="1022"/>
                    <a:pt x="1593" y="1007"/>
                    <a:pt x="1612" y="1007"/>
                  </a:cubicBezTo>
                  <a:moveTo>
                    <a:pt x="1938" y="699"/>
                  </a:moveTo>
                  <a:lnTo>
                    <a:pt x="1938" y="699"/>
                  </a:lnTo>
                  <a:cubicBezTo>
                    <a:pt x="1956" y="699"/>
                    <a:pt x="1974" y="714"/>
                    <a:pt x="1974" y="732"/>
                  </a:cubicBezTo>
                  <a:cubicBezTo>
                    <a:pt x="1974" y="750"/>
                    <a:pt x="1956" y="765"/>
                    <a:pt x="1938" y="765"/>
                  </a:cubicBezTo>
                  <a:cubicBezTo>
                    <a:pt x="1920" y="765"/>
                    <a:pt x="1905" y="750"/>
                    <a:pt x="1905" y="732"/>
                  </a:cubicBezTo>
                  <a:cubicBezTo>
                    <a:pt x="1905" y="714"/>
                    <a:pt x="1920" y="699"/>
                    <a:pt x="1938" y="699"/>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8" name="Google Shape;408;p34"/>
            <p:cNvSpPr/>
            <p:nvPr/>
          </p:nvSpPr>
          <p:spPr>
            <a:xfrm>
              <a:off x="1648184" y="2244638"/>
              <a:ext cx="59856" cy="71729"/>
            </a:xfrm>
            <a:custGeom>
              <a:avLst/>
              <a:gdLst/>
              <a:ahLst/>
              <a:cxnLst/>
              <a:rect l="l" t="t" r="r" b="b"/>
              <a:pathLst>
                <a:path w="242" h="290" extrusionOk="0">
                  <a:moveTo>
                    <a:pt x="89" y="22"/>
                  </a:moveTo>
                  <a:lnTo>
                    <a:pt x="89" y="22"/>
                  </a:lnTo>
                  <a:lnTo>
                    <a:pt x="89" y="22"/>
                  </a:lnTo>
                  <a:cubicBezTo>
                    <a:pt x="1" y="246"/>
                    <a:pt x="1" y="246"/>
                    <a:pt x="1" y="246"/>
                  </a:cubicBezTo>
                  <a:cubicBezTo>
                    <a:pt x="-3" y="264"/>
                    <a:pt x="4" y="282"/>
                    <a:pt x="23" y="290"/>
                  </a:cubicBezTo>
                  <a:cubicBezTo>
                    <a:pt x="41" y="293"/>
                    <a:pt x="56" y="282"/>
                    <a:pt x="63" y="268"/>
                  </a:cubicBezTo>
                  <a:cubicBezTo>
                    <a:pt x="74" y="235"/>
                    <a:pt x="74" y="235"/>
                    <a:pt x="74" y="235"/>
                  </a:cubicBezTo>
                  <a:cubicBezTo>
                    <a:pt x="169" y="235"/>
                    <a:pt x="169" y="235"/>
                    <a:pt x="169" y="235"/>
                  </a:cubicBezTo>
                  <a:cubicBezTo>
                    <a:pt x="180" y="268"/>
                    <a:pt x="180" y="268"/>
                    <a:pt x="180" y="268"/>
                  </a:cubicBezTo>
                  <a:cubicBezTo>
                    <a:pt x="188" y="286"/>
                    <a:pt x="206" y="293"/>
                    <a:pt x="221" y="286"/>
                  </a:cubicBezTo>
                  <a:cubicBezTo>
                    <a:pt x="239" y="282"/>
                    <a:pt x="247" y="264"/>
                    <a:pt x="239" y="246"/>
                  </a:cubicBezTo>
                  <a:cubicBezTo>
                    <a:pt x="155" y="22"/>
                    <a:pt x="155" y="22"/>
                    <a:pt x="155" y="22"/>
                  </a:cubicBezTo>
                  <a:cubicBezTo>
                    <a:pt x="144" y="-7"/>
                    <a:pt x="100" y="-7"/>
                    <a:pt x="89" y="22"/>
                  </a:cubicBezTo>
                  <a:moveTo>
                    <a:pt x="100" y="169"/>
                  </a:moveTo>
                  <a:lnTo>
                    <a:pt x="100" y="169"/>
                  </a:lnTo>
                  <a:cubicBezTo>
                    <a:pt x="122" y="110"/>
                    <a:pt x="122" y="110"/>
                    <a:pt x="122" y="110"/>
                  </a:cubicBezTo>
                  <a:cubicBezTo>
                    <a:pt x="144" y="169"/>
                    <a:pt x="144" y="169"/>
                    <a:pt x="144" y="169"/>
                  </a:cubicBezTo>
                  <a:lnTo>
                    <a:pt x="100" y="16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9" name="Google Shape;409;p34"/>
            <p:cNvSpPr/>
            <p:nvPr/>
          </p:nvSpPr>
          <p:spPr>
            <a:xfrm>
              <a:off x="1727333" y="2243649"/>
              <a:ext cx="15335" cy="72718"/>
            </a:xfrm>
            <a:custGeom>
              <a:avLst/>
              <a:gdLst/>
              <a:ahLst/>
              <a:cxnLst/>
              <a:rect l="l" t="t" r="r" b="b"/>
              <a:pathLst>
                <a:path w="62" h="294" extrusionOk="0">
                  <a:moveTo>
                    <a:pt x="62" y="261"/>
                  </a:moveTo>
                  <a:lnTo>
                    <a:pt x="62" y="261"/>
                  </a:lnTo>
                  <a:cubicBezTo>
                    <a:pt x="62" y="33"/>
                    <a:pt x="62" y="33"/>
                    <a:pt x="62" y="33"/>
                  </a:cubicBezTo>
                  <a:cubicBezTo>
                    <a:pt x="62" y="19"/>
                    <a:pt x="51" y="4"/>
                    <a:pt x="33" y="0"/>
                  </a:cubicBezTo>
                  <a:cubicBezTo>
                    <a:pt x="15" y="0"/>
                    <a:pt x="0" y="15"/>
                    <a:pt x="0" y="33"/>
                  </a:cubicBezTo>
                  <a:cubicBezTo>
                    <a:pt x="0" y="261"/>
                    <a:pt x="0" y="261"/>
                    <a:pt x="0" y="261"/>
                  </a:cubicBezTo>
                  <a:cubicBezTo>
                    <a:pt x="0" y="275"/>
                    <a:pt x="11" y="290"/>
                    <a:pt x="25" y="294"/>
                  </a:cubicBezTo>
                  <a:cubicBezTo>
                    <a:pt x="44" y="294"/>
                    <a:pt x="62" y="279"/>
                    <a:pt x="62" y="26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10" name="Google Shape;410;p34"/>
          <p:cNvGrpSpPr/>
          <p:nvPr/>
        </p:nvGrpSpPr>
        <p:grpSpPr>
          <a:xfrm>
            <a:off x="6195238" y="1555580"/>
            <a:ext cx="454092" cy="457199"/>
            <a:chOff x="2122831" y="2020795"/>
            <a:chExt cx="535738" cy="535738"/>
          </a:xfrm>
        </p:grpSpPr>
        <p:sp>
          <p:nvSpPr>
            <p:cNvPr id="411" name="Google Shape;411;p34"/>
            <p:cNvSpPr/>
            <p:nvPr/>
          </p:nvSpPr>
          <p:spPr>
            <a:xfrm>
              <a:off x="2122831" y="2020795"/>
              <a:ext cx="535738" cy="535738"/>
            </a:xfrm>
            <a:custGeom>
              <a:avLst/>
              <a:gdLst/>
              <a:ahLst/>
              <a:cxnLst/>
              <a:rect l="l" t="t" r="r" b="b"/>
              <a:pathLst>
                <a:path w="2166" h="2166" extrusionOk="0">
                  <a:moveTo>
                    <a:pt x="2078" y="392"/>
                  </a:moveTo>
                  <a:lnTo>
                    <a:pt x="2078" y="392"/>
                  </a:lnTo>
                  <a:cubicBezTo>
                    <a:pt x="1048" y="392"/>
                    <a:pt x="1048" y="392"/>
                    <a:pt x="1048" y="392"/>
                  </a:cubicBezTo>
                  <a:cubicBezTo>
                    <a:pt x="1048" y="315"/>
                    <a:pt x="1048" y="315"/>
                    <a:pt x="1048" y="315"/>
                  </a:cubicBezTo>
                  <a:cubicBezTo>
                    <a:pt x="1048" y="304"/>
                    <a:pt x="1044" y="293"/>
                    <a:pt x="1033" y="289"/>
                  </a:cubicBezTo>
                  <a:cubicBezTo>
                    <a:pt x="538" y="3"/>
                    <a:pt x="538" y="3"/>
                    <a:pt x="538" y="3"/>
                  </a:cubicBezTo>
                  <a:cubicBezTo>
                    <a:pt x="531" y="-1"/>
                    <a:pt x="520" y="-1"/>
                    <a:pt x="509" y="3"/>
                  </a:cubicBezTo>
                  <a:cubicBezTo>
                    <a:pt x="264" y="146"/>
                    <a:pt x="264" y="146"/>
                    <a:pt x="264" y="146"/>
                  </a:cubicBezTo>
                  <a:cubicBezTo>
                    <a:pt x="249" y="154"/>
                    <a:pt x="241" y="172"/>
                    <a:pt x="249" y="186"/>
                  </a:cubicBezTo>
                  <a:cubicBezTo>
                    <a:pt x="256" y="205"/>
                    <a:pt x="278" y="212"/>
                    <a:pt x="293" y="201"/>
                  </a:cubicBezTo>
                  <a:cubicBezTo>
                    <a:pt x="524" y="69"/>
                    <a:pt x="524" y="69"/>
                    <a:pt x="524" y="69"/>
                  </a:cubicBezTo>
                  <a:cubicBezTo>
                    <a:pt x="953" y="315"/>
                    <a:pt x="953" y="315"/>
                    <a:pt x="953" y="315"/>
                  </a:cubicBezTo>
                  <a:cubicBezTo>
                    <a:pt x="524" y="564"/>
                    <a:pt x="524" y="564"/>
                    <a:pt x="524" y="564"/>
                  </a:cubicBezTo>
                  <a:cubicBezTo>
                    <a:pt x="95" y="315"/>
                    <a:pt x="95" y="315"/>
                    <a:pt x="95" y="315"/>
                  </a:cubicBezTo>
                  <a:cubicBezTo>
                    <a:pt x="172" y="271"/>
                    <a:pt x="172" y="271"/>
                    <a:pt x="172" y="271"/>
                  </a:cubicBezTo>
                  <a:cubicBezTo>
                    <a:pt x="186" y="263"/>
                    <a:pt x="194" y="245"/>
                    <a:pt x="186" y="230"/>
                  </a:cubicBezTo>
                  <a:cubicBezTo>
                    <a:pt x="179" y="212"/>
                    <a:pt x="157" y="205"/>
                    <a:pt x="142" y="216"/>
                  </a:cubicBezTo>
                  <a:cubicBezTo>
                    <a:pt x="14" y="289"/>
                    <a:pt x="14" y="289"/>
                    <a:pt x="14" y="289"/>
                  </a:cubicBezTo>
                  <a:cubicBezTo>
                    <a:pt x="7" y="293"/>
                    <a:pt x="0" y="304"/>
                    <a:pt x="0" y="315"/>
                  </a:cubicBezTo>
                  <a:cubicBezTo>
                    <a:pt x="0" y="887"/>
                    <a:pt x="0" y="887"/>
                    <a:pt x="0" y="887"/>
                  </a:cubicBezTo>
                  <a:cubicBezTo>
                    <a:pt x="0" y="898"/>
                    <a:pt x="7" y="909"/>
                    <a:pt x="14" y="912"/>
                  </a:cubicBezTo>
                  <a:cubicBezTo>
                    <a:pt x="509" y="1198"/>
                    <a:pt x="509" y="1198"/>
                    <a:pt x="509" y="1198"/>
                  </a:cubicBezTo>
                  <a:cubicBezTo>
                    <a:pt x="520" y="1206"/>
                    <a:pt x="531" y="1206"/>
                    <a:pt x="542" y="1198"/>
                  </a:cubicBezTo>
                  <a:cubicBezTo>
                    <a:pt x="593" y="1169"/>
                    <a:pt x="593" y="1169"/>
                    <a:pt x="593" y="1169"/>
                  </a:cubicBezTo>
                  <a:cubicBezTo>
                    <a:pt x="593" y="1686"/>
                    <a:pt x="593" y="1686"/>
                    <a:pt x="593" y="1686"/>
                  </a:cubicBezTo>
                  <a:cubicBezTo>
                    <a:pt x="593" y="1734"/>
                    <a:pt x="630" y="1770"/>
                    <a:pt x="678" y="1770"/>
                  </a:cubicBezTo>
                  <a:cubicBezTo>
                    <a:pt x="1121" y="1770"/>
                    <a:pt x="1121" y="1770"/>
                    <a:pt x="1121" y="1770"/>
                  </a:cubicBezTo>
                  <a:cubicBezTo>
                    <a:pt x="1088" y="1972"/>
                    <a:pt x="1088" y="1972"/>
                    <a:pt x="1088" y="1972"/>
                  </a:cubicBezTo>
                  <a:cubicBezTo>
                    <a:pt x="1022" y="1972"/>
                    <a:pt x="1022" y="1972"/>
                    <a:pt x="1022" y="1972"/>
                  </a:cubicBezTo>
                  <a:cubicBezTo>
                    <a:pt x="986" y="1972"/>
                    <a:pt x="960" y="1997"/>
                    <a:pt x="960" y="2031"/>
                  </a:cubicBezTo>
                  <a:cubicBezTo>
                    <a:pt x="960" y="2133"/>
                    <a:pt x="960" y="2133"/>
                    <a:pt x="960" y="2133"/>
                  </a:cubicBezTo>
                  <a:cubicBezTo>
                    <a:pt x="960" y="2152"/>
                    <a:pt x="975" y="2166"/>
                    <a:pt x="993" y="2166"/>
                  </a:cubicBezTo>
                  <a:cubicBezTo>
                    <a:pt x="1440" y="2166"/>
                    <a:pt x="1440" y="2166"/>
                    <a:pt x="1440" y="2166"/>
                  </a:cubicBezTo>
                  <a:cubicBezTo>
                    <a:pt x="1448" y="2166"/>
                    <a:pt x="1451" y="2163"/>
                    <a:pt x="1455" y="2159"/>
                  </a:cubicBezTo>
                  <a:cubicBezTo>
                    <a:pt x="1477" y="2133"/>
                    <a:pt x="1459" y="2100"/>
                    <a:pt x="1433" y="2100"/>
                  </a:cubicBezTo>
                  <a:cubicBezTo>
                    <a:pt x="1022" y="2100"/>
                    <a:pt x="1022" y="2100"/>
                    <a:pt x="1022" y="2100"/>
                  </a:cubicBezTo>
                  <a:cubicBezTo>
                    <a:pt x="1022" y="2034"/>
                    <a:pt x="1022" y="2034"/>
                    <a:pt x="1022" y="2034"/>
                  </a:cubicBezTo>
                  <a:cubicBezTo>
                    <a:pt x="1642" y="2034"/>
                    <a:pt x="1642" y="2034"/>
                    <a:pt x="1642" y="2034"/>
                  </a:cubicBezTo>
                  <a:cubicBezTo>
                    <a:pt x="1642" y="2038"/>
                    <a:pt x="1642" y="2038"/>
                    <a:pt x="1642" y="2038"/>
                  </a:cubicBezTo>
                  <a:cubicBezTo>
                    <a:pt x="1642" y="2034"/>
                    <a:pt x="1642" y="2034"/>
                    <a:pt x="1642" y="2034"/>
                  </a:cubicBezTo>
                  <a:cubicBezTo>
                    <a:pt x="1730" y="2034"/>
                    <a:pt x="1730" y="2034"/>
                    <a:pt x="1730" y="2034"/>
                  </a:cubicBezTo>
                  <a:cubicBezTo>
                    <a:pt x="1730" y="2100"/>
                    <a:pt x="1730" y="2100"/>
                    <a:pt x="1730" y="2100"/>
                  </a:cubicBezTo>
                  <a:cubicBezTo>
                    <a:pt x="1572" y="2100"/>
                    <a:pt x="1572" y="2100"/>
                    <a:pt x="1572" y="2100"/>
                  </a:cubicBezTo>
                  <a:cubicBezTo>
                    <a:pt x="1554" y="2104"/>
                    <a:pt x="1539" y="2119"/>
                    <a:pt x="1539" y="2137"/>
                  </a:cubicBezTo>
                  <a:cubicBezTo>
                    <a:pt x="1539" y="2152"/>
                    <a:pt x="1554" y="2166"/>
                    <a:pt x="1572" y="2166"/>
                  </a:cubicBezTo>
                  <a:cubicBezTo>
                    <a:pt x="1734" y="2166"/>
                    <a:pt x="1734" y="2166"/>
                    <a:pt x="1734" y="2166"/>
                  </a:cubicBezTo>
                  <a:cubicBezTo>
                    <a:pt x="1767" y="2166"/>
                    <a:pt x="1796" y="2104"/>
                    <a:pt x="1796" y="2104"/>
                  </a:cubicBezTo>
                  <a:cubicBezTo>
                    <a:pt x="1796" y="2031"/>
                    <a:pt x="1796" y="2031"/>
                    <a:pt x="1796" y="2031"/>
                  </a:cubicBezTo>
                  <a:cubicBezTo>
                    <a:pt x="1796" y="1997"/>
                    <a:pt x="1770" y="1972"/>
                    <a:pt x="1737" y="1972"/>
                  </a:cubicBezTo>
                  <a:cubicBezTo>
                    <a:pt x="1671" y="1972"/>
                    <a:pt x="1671" y="1972"/>
                    <a:pt x="1671" y="1972"/>
                  </a:cubicBezTo>
                  <a:cubicBezTo>
                    <a:pt x="1638" y="1770"/>
                    <a:pt x="1638" y="1770"/>
                    <a:pt x="1638" y="1770"/>
                  </a:cubicBezTo>
                  <a:cubicBezTo>
                    <a:pt x="2078" y="1770"/>
                    <a:pt x="2078" y="1770"/>
                    <a:pt x="2078" y="1770"/>
                  </a:cubicBezTo>
                  <a:cubicBezTo>
                    <a:pt x="2126" y="1770"/>
                    <a:pt x="2166" y="1734"/>
                    <a:pt x="2166" y="1686"/>
                  </a:cubicBezTo>
                  <a:cubicBezTo>
                    <a:pt x="2166" y="480"/>
                    <a:pt x="2166" y="480"/>
                    <a:pt x="2166" y="480"/>
                  </a:cubicBezTo>
                  <a:cubicBezTo>
                    <a:pt x="2166" y="432"/>
                    <a:pt x="2126" y="392"/>
                    <a:pt x="2078" y="392"/>
                  </a:cubicBezTo>
                  <a:moveTo>
                    <a:pt x="557" y="1114"/>
                  </a:moveTo>
                  <a:lnTo>
                    <a:pt x="557" y="1114"/>
                  </a:lnTo>
                  <a:cubicBezTo>
                    <a:pt x="557" y="619"/>
                    <a:pt x="557" y="619"/>
                    <a:pt x="557" y="619"/>
                  </a:cubicBezTo>
                  <a:cubicBezTo>
                    <a:pt x="986" y="374"/>
                    <a:pt x="986" y="374"/>
                    <a:pt x="986" y="374"/>
                  </a:cubicBezTo>
                  <a:cubicBezTo>
                    <a:pt x="986" y="868"/>
                    <a:pt x="986" y="868"/>
                    <a:pt x="986" y="868"/>
                  </a:cubicBezTo>
                  <a:lnTo>
                    <a:pt x="557" y="1114"/>
                  </a:lnTo>
                  <a:moveTo>
                    <a:pt x="62" y="374"/>
                  </a:moveTo>
                  <a:lnTo>
                    <a:pt x="62" y="374"/>
                  </a:lnTo>
                  <a:cubicBezTo>
                    <a:pt x="491" y="619"/>
                    <a:pt x="491" y="619"/>
                    <a:pt x="491" y="619"/>
                  </a:cubicBezTo>
                  <a:cubicBezTo>
                    <a:pt x="491" y="1114"/>
                    <a:pt x="491" y="1114"/>
                    <a:pt x="491" y="1114"/>
                  </a:cubicBezTo>
                  <a:cubicBezTo>
                    <a:pt x="62" y="868"/>
                    <a:pt x="62" y="868"/>
                    <a:pt x="62" y="868"/>
                  </a:cubicBezTo>
                  <a:lnTo>
                    <a:pt x="62" y="374"/>
                  </a:lnTo>
                  <a:moveTo>
                    <a:pt x="1602" y="1972"/>
                  </a:moveTo>
                  <a:lnTo>
                    <a:pt x="1602" y="1972"/>
                  </a:lnTo>
                  <a:cubicBezTo>
                    <a:pt x="1154" y="1972"/>
                    <a:pt x="1154" y="1972"/>
                    <a:pt x="1154" y="1972"/>
                  </a:cubicBezTo>
                  <a:cubicBezTo>
                    <a:pt x="1187" y="1770"/>
                    <a:pt x="1187" y="1770"/>
                    <a:pt x="1187" y="1770"/>
                  </a:cubicBezTo>
                  <a:cubicBezTo>
                    <a:pt x="1569" y="1770"/>
                    <a:pt x="1569" y="1770"/>
                    <a:pt x="1569" y="1770"/>
                  </a:cubicBezTo>
                  <a:lnTo>
                    <a:pt x="1602" y="1972"/>
                  </a:lnTo>
                  <a:moveTo>
                    <a:pt x="2104" y="1686"/>
                  </a:moveTo>
                  <a:lnTo>
                    <a:pt x="2104" y="1686"/>
                  </a:lnTo>
                  <a:cubicBezTo>
                    <a:pt x="2104" y="1697"/>
                    <a:pt x="2093" y="1708"/>
                    <a:pt x="2078" y="1708"/>
                  </a:cubicBezTo>
                  <a:cubicBezTo>
                    <a:pt x="678" y="1708"/>
                    <a:pt x="678" y="1708"/>
                    <a:pt x="678" y="1708"/>
                  </a:cubicBezTo>
                  <a:cubicBezTo>
                    <a:pt x="667" y="1708"/>
                    <a:pt x="656" y="1697"/>
                    <a:pt x="656" y="1686"/>
                  </a:cubicBezTo>
                  <a:cubicBezTo>
                    <a:pt x="656" y="1136"/>
                    <a:pt x="656" y="1136"/>
                    <a:pt x="656" y="1136"/>
                  </a:cubicBezTo>
                  <a:cubicBezTo>
                    <a:pt x="722" y="1096"/>
                    <a:pt x="722" y="1096"/>
                    <a:pt x="722" y="1096"/>
                  </a:cubicBezTo>
                  <a:cubicBezTo>
                    <a:pt x="722" y="1609"/>
                    <a:pt x="722" y="1609"/>
                    <a:pt x="722" y="1609"/>
                  </a:cubicBezTo>
                  <a:cubicBezTo>
                    <a:pt x="722" y="1627"/>
                    <a:pt x="736" y="1642"/>
                    <a:pt x="755" y="1642"/>
                  </a:cubicBezTo>
                  <a:cubicBezTo>
                    <a:pt x="2001" y="1642"/>
                    <a:pt x="2001" y="1642"/>
                    <a:pt x="2001" y="1642"/>
                  </a:cubicBezTo>
                  <a:cubicBezTo>
                    <a:pt x="2020" y="1642"/>
                    <a:pt x="2034" y="1627"/>
                    <a:pt x="2034" y="1609"/>
                  </a:cubicBezTo>
                  <a:cubicBezTo>
                    <a:pt x="2034" y="806"/>
                    <a:pt x="2034" y="806"/>
                    <a:pt x="2034" y="806"/>
                  </a:cubicBezTo>
                  <a:cubicBezTo>
                    <a:pt x="2034" y="788"/>
                    <a:pt x="2023" y="773"/>
                    <a:pt x="2005" y="773"/>
                  </a:cubicBezTo>
                  <a:cubicBezTo>
                    <a:pt x="1987" y="769"/>
                    <a:pt x="1972" y="784"/>
                    <a:pt x="1972" y="802"/>
                  </a:cubicBezTo>
                  <a:cubicBezTo>
                    <a:pt x="1972" y="1576"/>
                    <a:pt x="1972" y="1576"/>
                    <a:pt x="1972" y="1576"/>
                  </a:cubicBezTo>
                  <a:cubicBezTo>
                    <a:pt x="788" y="1576"/>
                    <a:pt x="788" y="1576"/>
                    <a:pt x="788" y="1576"/>
                  </a:cubicBezTo>
                  <a:cubicBezTo>
                    <a:pt x="788" y="1059"/>
                    <a:pt x="788" y="1059"/>
                    <a:pt x="788" y="1059"/>
                  </a:cubicBezTo>
                  <a:cubicBezTo>
                    <a:pt x="1033" y="916"/>
                    <a:pt x="1033" y="916"/>
                    <a:pt x="1033" y="916"/>
                  </a:cubicBezTo>
                  <a:cubicBezTo>
                    <a:pt x="1044" y="909"/>
                    <a:pt x="1048" y="898"/>
                    <a:pt x="1048" y="887"/>
                  </a:cubicBezTo>
                  <a:cubicBezTo>
                    <a:pt x="1048" y="594"/>
                    <a:pt x="1048" y="594"/>
                    <a:pt x="1048" y="594"/>
                  </a:cubicBezTo>
                  <a:cubicBezTo>
                    <a:pt x="1972" y="594"/>
                    <a:pt x="1972" y="594"/>
                    <a:pt x="1972" y="594"/>
                  </a:cubicBezTo>
                  <a:cubicBezTo>
                    <a:pt x="1972" y="667"/>
                    <a:pt x="1972" y="667"/>
                    <a:pt x="1972" y="667"/>
                  </a:cubicBezTo>
                  <a:cubicBezTo>
                    <a:pt x="1972" y="681"/>
                    <a:pt x="1983" y="696"/>
                    <a:pt x="1998" y="700"/>
                  </a:cubicBezTo>
                  <a:cubicBezTo>
                    <a:pt x="2020" y="700"/>
                    <a:pt x="2034" y="685"/>
                    <a:pt x="2034" y="667"/>
                  </a:cubicBezTo>
                  <a:cubicBezTo>
                    <a:pt x="2034" y="560"/>
                    <a:pt x="2034" y="560"/>
                    <a:pt x="2034" y="560"/>
                  </a:cubicBezTo>
                  <a:cubicBezTo>
                    <a:pt x="2034" y="542"/>
                    <a:pt x="2020" y="527"/>
                    <a:pt x="2001" y="527"/>
                  </a:cubicBezTo>
                  <a:cubicBezTo>
                    <a:pt x="1048" y="527"/>
                    <a:pt x="1048" y="527"/>
                    <a:pt x="1048" y="527"/>
                  </a:cubicBezTo>
                  <a:cubicBezTo>
                    <a:pt x="1048" y="458"/>
                    <a:pt x="1048" y="458"/>
                    <a:pt x="1048" y="458"/>
                  </a:cubicBezTo>
                  <a:cubicBezTo>
                    <a:pt x="2078" y="458"/>
                    <a:pt x="2078" y="458"/>
                    <a:pt x="2078" y="458"/>
                  </a:cubicBezTo>
                  <a:cubicBezTo>
                    <a:pt x="2093" y="458"/>
                    <a:pt x="2104" y="465"/>
                    <a:pt x="2104" y="480"/>
                  </a:cubicBezTo>
                  <a:lnTo>
                    <a:pt x="2104" y="1686"/>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2" name="Google Shape;412;p34"/>
            <p:cNvSpPr/>
            <p:nvPr/>
          </p:nvSpPr>
          <p:spPr>
            <a:xfrm>
              <a:off x="2403811" y="2185771"/>
              <a:ext cx="180558" cy="205540"/>
            </a:xfrm>
            <a:custGeom>
              <a:avLst/>
              <a:gdLst/>
              <a:ahLst/>
              <a:cxnLst/>
              <a:rect l="l" t="t" r="r" b="b"/>
              <a:pathLst>
                <a:path w="730" h="831" extrusionOk="0">
                  <a:moveTo>
                    <a:pt x="715" y="198"/>
                  </a:moveTo>
                  <a:lnTo>
                    <a:pt x="715" y="198"/>
                  </a:lnTo>
                  <a:cubicBezTo>
                    <a:pt x="381" y="7"/>
                    <a:pt x="381" y="7"/>
                    <a:pt x="381" y="7"/>
                  </a:cubicBezTo>
                  <a:cubicBezTo>
                    <a:pt x="378" y="3"/>
                    <a:pt x="374" y="0"/>
                    <a:pt x="367" y="0"/>
                  </a:cubicBezTo>
                  <a:lnTo>
                    <a:pt x="367" y="0"/>
                  </a:lnTo>
                  <a:lnTo>
                    <a:pt x="367" y="0"/>
                  </a:lnTo>
                  <a:lnTo>
                    <a:pt x="367" y="0"/>
                  </a:lnTo>
                  <a:lnTo>
                    <a:pt x="367" y="0"/>
                  </a:lnTo>
                  <a:lnTo>
                    <a:pt x="363" y="0"/>
                  </a:lnTo>
                  <a:lnTo>
                    <a:pt x="363" y="0"/>
                  </a:lnTo>
                  <a:lnTo>
                    <a:pt x="363" y="0"/>
                  </a:lnTo>
                  <a:lnTo>
                    <a:pt x="363" y="0"/>
                  </a:lnTo>
                  <a:cubicBezTo>
                    <a:pt x="359" y="0"/>
                    <a:pt x="352" y="3"/>
                    <a:pt x="348" y="7"/>
                  </a:cubicBezTo>
                  <a:cubicBezTo>
                    <a:pt x="18" y="198"/>
                    <a:pt x="18" y="198"/>
                    <a:pt x="18" y="198"/>
                  </a:cubicBezTo>
                  <a:cubicBezTo>
                    <a:pt x="7" y="201"/>
                    <a:pt x="0" y="212"/>
                    <a:pt x="0" y="223"/>
                  </a:cubicBezTo>
                  <a:cubicBezTo>
                    <a:pt x="0" y="608"/>
                    <a:pt x="0" y="608"/>
                    <a:pt x="0" y="608"/>
                  </a:cubicBezTo>
                  <a:cubicBezTo>
                    <a:pt x="0" y="619"/>
                    <a:pt x="7" y="630"/>
                    <a:pt x="18" y="634"/>
                  </a:cubicBezTo>
                  <a:cubicBezTo>
                    <a:pt x="348" y="828"/>
                    <a:pt x="348" y="828"/>
                    <a:pt x="348" y="828"/>
                  </a:cubicBezTo>
                  <a:cubicBezTo>
                    <a:pt x="359" y="832"/>
                    <a:pt x="370" y="832"/>
                    <a:pt x="381" y="828"/>
                  </a:cubicBezTo>
                  <a:cubicBezTo>
                    <a:pt x="715" y="634"/>
                    <a:pt x="715" y="634"/>
                    <a:pt x="715" y="634"/>
                  </a:cubicBezTo>
                  <a:cubicBezTo>
                    <a:pt x="722" y="630"/>
                    <a:pt x="730" y="619"/>
                    <a:pt x="730" y="608"/>
                  </a:cubicBezTo>
                  <a:cubicBezTo>
                    <a:pt x="730" y="223"/>
                    <a:pt x="730" y="223"/>
                    <a:pt x="730" y="223"/>
                  </a:cubicBezTo>
                  <a:cubicBezTo>
                    <a:pt x="730" y="212"/>
                    <a:pt x="722" y="201"/>
                    <a:pt x="715" y="198"/>
                  </a:cubicBezTo>
                  <a:moveTo>
                    <a:pt x="367" y="381"/>
                  </a:moveTo>
                  <a:lnTo>
                    <a:pt x="367" y="381"/>
                  </a:lnTo>
                  <a:cubicBezTo>
                    <a:pt x="99" y="223"/>
                    <a:pt x="99" y="223"/>
                    <a:pt x="99" y="223"/>
                  </a:cubicBezTo>
                  <a:cubicBezTo>
                    <a:pt x="367" y="69"/>
                    <a:pt x="367" y="69"/>
                    <a:pt x="367" y="69"/>
                  </a:cubicBezTo>
                  <a:cubicBezTo>
                    <a:pt x="634" y="223"/>
                    <a:pt x="634" y="223"/>
                    <a:pt x="634" y="223"/>
                  </a:cubicBezTo>
                  <a:lnTo>
                    <a:pt x="367" y="381"/>
                  </a:lnTo>
                  <a:moveTo>
                    <a:pt x="66" y="282"/>
                  </a:moveTo>
                  <a:lnTo>
                    <a:pt x="66" y="282"/>
                  </a:lnTo>
                  <a:cubicBezTo>
                    <a:pt x="330" y="436"/>
                    <a:pt x="330" y="436"/>
                    <a:pt x="330" y="436"/>
                  </a:cubicBezTo>
                  <a:cubicBezTo>
                    <a:pt x="330" y="744"/>
                    <a:pt x="330" y="744"/>
                    <a:pt x="330" y="744"/>
                  </a:cubicBezTo>
                  <a:cubicBezTo>
                    <a:pt x="66" y="590"/>
                    <a:pt x="66" y="590"/>
                    <a:pt x="66" y="590"/>
                  </a:cubicBezTo>
                  <a:lnTo>
                    <a:pt x="66" y="282"/>
                  </a:lnTo>
                  <a:moveTo>
                    <a:pt x="400" y="744"/>
                  </a:moveTo>
                  <a:lnTo>
                    <a:pt x="400" y="744"/>
                  </a:lnTo>
                  <a:cubicBezTo>
                    <a:pt x="400" y="436"/>
                    <a:pt x="400" y="436"/>
                    <a:pt x="400" y="436"/>
                  </a:cubicBezTo>
                  <a:cubicBezTo>
                    <a:pt x="667" y="282"/>
                    <a:pt x="667" y="282"/>
                    <a:pt x="667" y="282"/>
                  </a:cubicBezTo>
                  <a:cubicBezTo>
                    <a:pt x="667" y="590"/>
                    <a:pt x="667" y="590"/>
                    <a:pt x="667" y="590"/>
                  </a:cubicBezTo>
                  <a:lnTo>
                    <a:pt x="400" y="74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3" name="Google Shape;413;p34"/>
            <p:cNvSpPr/>
            <p:nvPr/>
          </p:nvSpPr>
          <p:spPr>
            <a:xfrm>
              <a:off x="2540838" y="2309936"/>
              <a:ext cx="16324" cy="15335"/>
            </a:xfrm>
            <a:custGeom>
              <a:avLst/>
              <a:gdLst/>
              <a:ahLst/>
              <a:cxnLst/>
              <a:rect l="l" t="t" r="r" b="b"/>
              <a:pathLst>
                <a:path w="66" h="62" extrusionOk="0">
                  <a:moveTo>
                    <a:pt x="66" y="33"/>
                  </a:moveTo>
                  <a:lnTo>
                    <a:pt x="66" y="33"/>
                  </a:lnTo>
                  <a:cubicBezTo>
                    <a:pt x="66" y="11"/>
                    <a:pt x="47" y="0"/>
                    <a:pt x="33" y="0"/>
                  </a:cubicBezTo>
                  <a:cubicBezTo>
                    <a:pt x="18" y="0"/>
                    <a:pt x="0" y="7"/>
                    <a:pt x="0" y="29"/>
                  </a:cubicBezTo>
                  <a:cubicBezTo>
                    <a:pt x="0" y="51"/>
                    <a:pt x="18" y="62"/>
                    <a:pt x="33" y="62"/>
                  </a:cubicBezTo>
                  <a:cubicBezTo>
                    <a:pt x="47" y="62"/>
                    <a:pt x="66" y="51"/>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4" name="Google Shape;414;p34"/>
            <p:cNvSpPr/>
            <p:nvPr/>
          </p:nvSpPr>
          <p:spPr>
            <a:xfrm>
              <a:off x="2513630" y="2293612"/>
              <a:ext cx="16324" cy="16324"/>
            </a:xfrm>
            <a:custGeom>
              <a:avLst/>
              <a:gdLst/>
              <a:ahLst/>
              <a:cxnLst/>
              <a:rect l="l" t="t" r="r" b="b"/>
              <a:pathLst>
                <a:path w="66" h="66" extrusionOk="0">
                  <a:moveTo>
                    <a:pt x="66" y="33"/>
                  </a:moveTo>
                  <a:lnTo>
                    <a:pt x="66" y="33"/>
                  </a:lnTo>
                  <a:cubicBezTo>
                    <a:pt x="66" y="15"/>
                    <a:pt x="47" y="0"/>
                    <a:pt x="33" y="0"/>
                  </a:cubicBezTo>
                  <a:cubicBezTo>
                    <a:pt x="18" y="0"/>
                    <a:pt x="0" y="11"/>
                    <a:pt x="0" y="33"/>
                  </a:cubicBezTo>
                  <a:cubicBezTo>
                    <a:pt x="0" y="55"/>
                    <a:pt x="18" y="66"/>
                    <a:pt x="33" y="66"/>
                  </a:cubicBezTo>
                  <a:cubicBezTo>
                    <a:pt x="47" y="66"/>
                    <a:pt x="66" y="55"/>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5" name="Google Shape;415;p34"/>
            <p:cNvSpPr/>
            <p:nvPr/>
          </p:nvSpPr>
          <p:spPr>
            <a:xfrm>
              <a:off x="2431018" y="2309936"/>
              <a:ext cx="17314" cy="15335"/>
            </a:xfrm>
            <a:custGeom>
              <a:avLst/>
              <a:gdLst/>
              <a:ahLst/>
              <a:cxnLst/>
              <a:rect l="l" t="t" r="r" b="b"/>
              <a:pathLst>
                <a:path w="70" h="62" extrusionOk="0">
                  <a:moveTo>
                    <a:pt x="37" y="0"/>
                  </a:moveTo>
                  <a:lnTo>
                    <a:pt x="37" y="0"/>
                  </a:lnTo>
                  <a:cubicBezTo>
                    <a:pt x="22" y="0"/>
                    <a:pt x="0" y="11"/>
                    <a:pt x="0" y="33"/>
                  </a:cubicBezTo>
                  <a:cubicBezTo>
                    <a:pt x="0" y="55"/>
                    <a:pt x="22" y="62"/>
                    <a:pt x="33" y="62"/>
                  </a:cubicBezTo>
                  <a:cubicBezTo>
                    <a:pt x="48" y="62"/>
                    <a:pt x="70" y="51"/>
                    <a:pt x="70" y="29"/>
                  </a:cubicBezTo>
                  <a:cubicBezTo>
                    <a:pt x="70" y="7"/>
                    <a:pt x="48" y="0"/>
                    <a:pt x="37"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6" name="Google Shape;416;p34"/>
            <p:cNvSpPr/>
            <p:nvPr/>
          </p:nvSpPr>
          <p:spPr>
            <a:xfrm>
              <a:off x="2459215" y="2293612"/>
              <a:ext cx="16324" cy="16324"/>
            </a:xfrm>
            <a:custGeom>
              <a:avLst/>
              <a:gdLst/>
              <a:ahLst/>
              <a:cxnLst/>
              <a:rect l="l" t="t" r="r" b="b"/>
              <a:pathLst>
                <a:path w="66" h="66" extrusionOk="0">
                  <a:moveTo>
                    <a:pt x="66" y="33"/>
                  </a:moveTo>
                  <a:lnTo>
                    <a:pt x="66" y="33"/>
                  </a:lnTo>
                  <a:cubicBezTo>
                    <a:pt x="66" y="11"/>
                    <a:pt x="44" y="0"/>
                    <a:pt x="33" y="0"/>
                  </a:cubicBezTo>
                  <a:cubicBezTo>
                    <a:pt x="18" y="0"/>
                    <a:pt x="0" y="15"/>
                    <a:pt x="0" y="33"/>
                  </a:cubicBezTo>
                  <a:cubicBezTo>
                    <a:pt x="0" y="55"/>
                    <a:pt x="18" y="66"/>
                    <a:pt x="29" y="66"/>
                  </a:cubicBezTo>
                  <a:cubicBezTo>
                    <a:pt x="44" y="66"/>
                    <a:pt x="66" y="55"/>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7" name="Google Shape;417;p34"/>
            <p:cNvSpPr/>
            <p:nvPr/>
          </p:nvSpPr>
          <p:spPr>
            <a:xfrm>
              <a:off x="2486423" y="2217431"/>
              <a:ext cx="15582" cy="16324"/>
            </a:xfrm>
            <a:custGeom>
              <a:avLst/>
              <a:gdLst/>
              <a:ahLst/>
              <a:cxnLst/>
              <a:rect l="l" t="t" r="r" b="b"/>
              <a:pathLst>
                <a:path w="63" h="66" extrusionOk="0">
                  <a:moveTo>
                    <a:pt x="33" y="0"/>
                  </a:moveTo>
                  <a:lnTo>
                    <a:pt x="33" y="0"/>
                  </a:lnTo>
                  <a:cubicBezTo>
                    <a:pt x="-11" y="0"/>
                    <a:pt x="-11" y="66"/>
                    <a:pt x="33" y="66"/>
                  </a:cubicBezTo>
                  <a:cubicBezTo>
                    <a:pt x="73" y="66"/>
                    <a:pt x="73"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8" name="Google Shape;418;p34"/>
            <p:cNvSpPr/>
            <p:nvPr/>
          </p:nvSpPr>
          <p:spPr>
            <a:xfrm>
              <a:off x="2486423" y="2249090"/>
              <a:ext cx="15582" cy="16324"/>
            </a:xfrm>
            <a:custGeom>
              <a:avLst/>
              <a:gdLst/>
              <a:ahLst/>
              <a:cxnLst/>
              <a:rect l="l" t="t" r="r" b="b"/>
              <a:pathLst>
                <a:path w="63" h="66" extrusionOk="0">
                  <a:moveTo>
                    <a:pt x="33" y="0"/>
                  </a:moveTo>
                  <a:lnTo>
                    <a:pt x="33" y="0"/>
                  </a:lnTo>
                  <a:cubicBezTo>
                    <a:pt x="-11" y="0"/>
                    <a:pt x="-11" y="66"/>
                    <a:pt x="33" y="66"/>
                  </a:cubicBezTo>
                  <a:cubicBezTo>
                    <a:pt x="73" y="66"/>
                    <a:pt x="73"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9" name="Google Shape;419;p34"/>
            <p:cNvSpPr/>
            <p:nvPr/>
          </p:nvSpPr>
          <p:spPr>
            <a:xfrm>
              <a:off x="2333813" y="2297322"/>
              <a:ext cx="48231" cy="15335"/>
            </a:xfrm>
            <a:custGeom>
              <a:avLst/>
              <a:gdLst/>
              <a:ahLst/>
              <a:cxnLst/>
              <a:rect l="l" t="t" r="r" b="b"/>
              <a:pathLst>
                <a:path w="195" h="62" extrusionOk="0">
                  <a:moveTo>
                    <a:pt x="162" y="0"/>
                  </a:moveTo>
                  <a:lnTo>
                    <a:pt x="162" y="0"/>
                  </a:lnTo>
                  <a:cubicBezTo>
                    <a:pt x="34" y="0"/>
                    <a:pt x="34" y="0"/>
                    <a:pt x="34" y="0"/>
                  </a:cubicBezTo>
                  <a:cubicBezTo>
                    <a:pt x="19" y="0"/>
                    <a:pt x="4" y="11"/>
                    <a:pt x="1" y="25"/>
                  </a:cubicBezTo>
                  <a:cubicBezTo>
                    <a:pt x="-3" y="44"/>
                    <a:pt x="12" y="62"/>
                    <a:pt x="34" y="62"/>
                  </a:cubicBezTo>
                  <a:cubicBezTo>
                    <a:pt x="162" y="62"/>
                    <a:pt x="162" y="62"/>
                    <a:pt x="162" y="62"/>
                  </a:cubicBezTo>
                  <a:cubicBezTo>
                    <a:pt x="180" y="62"/>
                    <a:pt x="195" y="51"/>
                    <a:pt x="195" y="33"/>
                  </a:cubicBezTo>
                  <a:cubicBezTo>
                    <a:pt x="199" y="14"/>
                    <a:pt x="184" y="0"/>
                    <a:pt x="16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0" name="Google Shape;420;p34"/>
            <p:cNvSpPr/>
            <p:nvPr/>
          </p:nvSpPr>
          <p:spPr>
            <a:xfrm>
              <a:off x="2333813" y="2328981"/>
              <a:ext cx="48231" cy="16324"/>
            </a:xfrm>
            <a:custGeom>
              <a:avLst/>
              <a:gdLst/>
              <a:ahLst/>
              <a:cxnLst/>
              <a:rect l="l" t="t" r="r" b="b"/>
              <a:pathLst>
                <a:path w="195" h="66" extrusionOk="0">
                  <a:moveTo>
                    <a:pt x="162" y="0"/>
                  </a:moveTo>
                  <a:lnTo>
                    <a:pt x="162" y="0"/>
                  </a:lnTo>
                  <a:cubicBezTo>
                    <a:pt x="34" y="0"/>
                    <a:pt x="34" y="0"/>
                    <a:pt x="34" y="0"/>
                  </a:cubicBezTo>
                  <a:cubicBezTo>
                    <a:pt x="19" y="0"/>
                    <a:pt x="4" y="15"/>
                    <a:pt x="1" y="29"/>
                  </a:cubicBezTo>
                  <a:cubicBezTo>
                    <a:pt x="-3" y="48"/>
                    <a:pt x="12" y="66"/>
                    <a:pt x="34" y="66"/>
                  </a:cubicBezTo>
                  <a:cubicBezTo>
                    <a:pt x="162" y="66"/>
                    <a:pt x="162" y="66"/>
                    <a:pt x="162" y="66"/>
                  </a:cubicBezTo>
                  <a:cubicBezTo>
                    <a:pt x="180" y="66"/>
                    <a:pt x="195" y="51"/>
                    <a:pt x="195" y="37"/>
                  </a:cubicBezTo>
                  <a:cubicBezTo>
                    <a:pt x="199" y="18"/>
                    <a:pt x="184" y="0"/>
                    <a:pt x="16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1" name="Google Shape;421;p34"/>
            <p:cNvSpPr/>
            <p:nvPr/>
          </p:nvSpPr>
          <p:spPr>
            <a:xfrm>
              <a:off x="2333813" y="2361630"/>
              <a:ext cx="35617" cy="15335"/>
            </a:xfrm>
            <a:custGeom>
              <a:avLst/>
              <a:gdLst/>
              <a:ahLst/>
              <a:cxnLst/>
              <a:rect l="l" t="t" r="r" b="b"/>
              <a:pathLst>
                <a:path w="144" h="62" extrusionOk="0">
                  <a:moveTo>
                    <a:pt x="114" y="0"/>
                  </a:moveTo>
                  <a:lnTo>
                    <a:pt x="114" y="0"/>
                  </a:lnTo>
                  <a:cubicBezTo>
                    <a:pt x="34" y="0"/>
                    <a:pt x="34" y="0"/>
                    <a:pt x="34" y="0"/>
                  </a:cubicBezTo>
                  <a:cubicBezTo>
                    <a:pt x="19" y="0"/>
                    <a:pt x="4" y="11"/>
                    <a:pt x="1" y="29"/>
                  </a:cubicBezTo>
                  <a:cubicBezTo>
                    <a:pt x="-3" y="48"/>
                    <a:pt x="12" y="62"/>
                    <a:pt x="34" y="62"/>
                  </a:cubicBezTo>
                  <a:cubicBezTo>
                    <a:pt x="114" y="62"/>
                    <a:pt x="114" y="62"/>
                    <a:pt x="114" y="62"/>
                  </a:cubicBezTo>
                  <a:cubicBezTo>
                    <a:pt x="129" y="62"/>
                    <a:pt x="144" y="51"/>
                    <a:pt x="144" y="37"/>
                  </a:cubicBezTo>
                  <a:cubicBezTo>
                    <a:pt x="147" y="18"/>
                    <a:pt x="133" y="0"/>
                    <a:pt x="114"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2" name="Google Shape;422;p34"/>
            <p:cNvSpPr/>
            <p:nvPr/>
          </p:nvSpPr>
          <p:spPr>
            <a:xfrm>
              <a:off x="2341975" y="2041572"/>
              <a:ext cx="121691" cy="69750"/>
            </a:xfrm>
            <a:custGeom>
              <a:avLst/>
              <a:gdLst/>
              <a:ahLst/>
              <a:cxnLst/>
              <a:rect l="l" t="t" r="r" b="b"/>
              <a:pathLst>
                <a:path w="492" h="282" extrusionOk="0">
                  <a:moveTo>
                    <a:pt x="34" y="62"/>
                  </a:moveTo>
                  <a:lnTo>
                    <a:pt x="34" y="62"/>
                  </a:lnTo>
                  <a:cubicBezTo>
                    <a:pt x="411" y="62"/>
                    <a:pt x="411" y="62"/>
                    <a:pt x="411" y="62"/>
                  </a:cubicBezTo>
                  <a:cubicBezTo>
                    <a:pt x="422" y="62"/>
                    <a:pt x="430" y="73"/>
                    <a:pt x="430" y="80"/>
                  </a:cubicBezTo>
                  <a:cubicBezTo>
                    <a:pt x="430" y="260"/>
                    <a:pt x="430" y="260"/>
                    <a:pt x="430" y="260"/>
                  </a:cubicBezTo>
                  <a:cubicBezTo>
                    <a:pt x="430" y="264"/>
                    <a:pt x="430" y="267"/>
                    <a:pt x="430" y="267"/>
                  </a:cubicBezTo>
                  <a:cubicBezTo>
                    <a:pt x="459" y="297"/>
                    <a:pt x="492" y="278"/>
                    <a:pt x="492" y="249"/>
                  </a:cubicBezTo>
                  <a:cubicBezTo>
                    <a:pt x="492" y="33"/>
                    <a:pt x="492" y="33"/>
                    <a:pt x="492" y="33"/>
                  </a:cubicBezTo>
                  <a:cubicBezTo>
                    <a:pt x="492" y="14"/>
                    <a:pt x="477" y="0"/>
                    <a:pt x="459" y="0"/>
                  </a:cubicBezTo>
                  <a:cubicBezTo>
                    <a:pt x="19" y="0"/>
                    <a:pt x="19" y="0"/>
                    <a:pt x="19" y="0"/>
                  </a:cubicBezTo>
                  <a:cubicBezTo>
                    <a:pt x="19" y="0"/>
                    <a:pt x="15" y="0"/>
                    <a:pt x="15" y="3"/>
                  </a:cubicBezTo>
                  <a:cubicBezTo>
                    <a:pt x="-14" y="29"/>
                    <a:pt x="4" y="62"/>
                    <a:pt x="34" y="6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3" name="Google Shape;423;p34"/>
            <p:cNvSpPr/>
            <p:nvPr/>
          </p:nvSpPr>
          <p:spPr>
            <a:xfrm>
              <a:off x="2139898" y="2272835"/>
              <a:ext cx="115508" cy="88795"/>
            </a:xfrm>
            <a:custGeom>
              <a:avLst/>
              <a:gdLst/>
              <a:ahLst/>
              <a:cxnLst/>
              <a:rect l="l" t="t" r="r" b="b"/>
              <a:pathLst>
                <a:path w="467" h="359" extrusionOk="0">
                  <a:moveTo>
                    <a:pt x="436" y="297"/>
                  </a:moveTo>
                  <a:lnTo>
                    <a:pt x="436" y="297"/>
                  </a:lnTo>
                  <a:cubicBezTo>
                    <a:pt x="81" y="297"/>
                    <a:pt x="81" y="297"/>
                    <a:pt x="81" y="297"/>
                  </a:cubicBezTo>
                  <a:cubicBezTo>
                    <a:pt x="70" y="297"/>
                    <a:pt x="63" y="289"/>
                    <a:pt x="63" y="278"/>
                  </a:cubicBezTo>
                  <a:cubicBezTo>
                    <a:pt x="63" y="22"/>
                    <a:pt x="63" y="22"/>
                    <a:pt x="63" y="22"/>
                  </a:cubicBezTo>
                  <a:cubicBezTo>
                    <a:pt x="63" y="18"/>
                    <a:pt x="63" y="18"/>
                    <a:pt x="59" y="14"/>
                  </a:cubicBezTo>
                  <a:cubicBezTo>
                    <a:pt x="33" y="-15"/>
                    <a:pt x="0" y="7"/>
                    <a:pt x="0" y="33"/>
                  </a:cubicBezTo>
                  <a:cubicBezTo>
                    <a:pt x="0" y="326"/>
                    <a:pt x="0" y="326"/>
                    <a:pt x="0" y="326"/>
                  </a:cubicBezTo>
                  <a:cubicBezTo>
                    <a:pt x="0" y="344"/>
                    <a:pt x="15" y="359"/>
                    <a:pt x="33" y="359"/>
                  </a:cubicBezTo>
                  <a:cubicBezTo>
                    <a:pt x="447" y="359"/>
                    <a:pt x="447" y="359"/>
                    <a:pt x="447" y="359"/>
                  </a:cubicBezTo>
                  <a:cubicBezTo>
                    <a:pt x="451" y="359"/>
                    <a:pt x="451" y="359"/>
                    <a:pt x="455" y="359"/>
                  </a:cubicBezTo>
                  <a:cubicBezTo>
                    <a:pt x="480" y="330"/>
                    <a:pt x="462" y="297"/>
                    <a:pt x="436" y="2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24" name="Google Shape;424;p34"/>
          <p:cNvGrpSpPr/>
          <p:nvPr/>
        </p:nvGrpSpPr>
        <p:grpSpPr>
          <a:xfrm>
            <a:off x="3545369" y="1582822"/>
            <a:ext cx="455140" cy="402741"/>
            <a:chOff x="2751077" y="2052455"/>
            <a:chExt cx="536975" cy="471925"/>
          </a:xfrm>
        </p:grpSpPr>
        <p:sp>
          <p:nvSpPr>
            <p:cNvPr id="425" name="Google Shape;425;p34"/>
            <p:cNvSpPr/>
            <p:nvPr/>
          </p:nvSpPr>
          <p:spPr>
            <a:xfrm>
              <a:off x="2751077" y="2052455"/>
              <a:ext cx="536975" cy="471925"/>
            </a:xfrm>
            <a:custGeom>
              <a:avLst/>
              <a:gdLst/>
              <a:ahLst/>
              <a:cxnLst/>
              <a:rect l="l" t="t" r="r" b="b"/>
              <a:pathLst>
                <a:path w="2171" h="1908" extrusionOk="0">
                  <a:moveTo>
                    <a:pt x="2076" y="0"/>
                  </a:moveTo>
                  <a:lnTo>
                    <a:pt x="2076" y="0"/>
                  </a:lnTo>
                  <a:cubicBezTo>
                    <a:pt x="1998" y="0"/>
                    <a:pt x="1998" y="0"/>
                    <a:pt x="1998" y="0"/>
                  </a:cubicBezTo>
                  <a:cubicBezTo>
                    <a:pt x="1984" y="0"/>
                    <a:pt x="1969" y="11"/>
                    <a:pt x="1966" y="29"/>
                  </a:cubicBezTo>
                  <a:cubicBezTo>
                    <a:pt x="1966" y="47"/>
                    <a:pt x="1980" y="62"/>
                    <a:pt x="1998" y="62"/>
                  </a:cubicBezTo>
                  <a:cubicBezTo>
                    <a:pt x="2076" y="62"/>
                    <a:pt x="2076" y="62"/>
                    <a:pt x="2076" y="62"/>
                  </a:cubicBezTo>
                  <a:cubicBezTo>
                    <a:pt x="2094" y="62"/>
                    <a:pt x="2105" y="77"/>
                    <a:pt x="2105" y="95"/>
                  </a:cubicBezTo>
                  <a:cubicBezTo>
                    <a:pt x="2105" y="1283"/>
                    <a:pt x="2105" y="1283"/>
                    <a:pt x="2105" y="1283"/>
                  </a:cubicBezTo>
                  <a:cubicBezTo>
                    <a:pt x="2105" y="1301"/>
                    <a:pt x="2094" y="1316"/>
                    <a:pt x="2076" y="1316"/>
                  </a:cubicBezTo>
                  <a:cubicBezTo>
                    <a:pt x="1287" y="1316"/>
                    <a:pt x="1287" y="1316"/>
                    <a:pt x="1287" y="1316"/>
                  </a:cubicBezTo>
                  <a:cubicBezTo>
                    <a:pt x="1338" y="1257"/>
                    <a:pt x="1375" y="1188"/>
                    <a:pt x="1394" y="1118"/>
                  </a:cubicBezTo>
                  <a:cubicBezTo>
                    <a:pt x="1445" y="1118"/>
                    <a:pt x="1445" y="1118"/>
                    <a:pt x="1445" y="1118"/>
                  </a:cubicBezTo>
                  <a:cubicBezTo>
                    <a:pt x="1445" y="1224"/>
                    <a:pt x="1445" y="1224"/>
                    <a:pt x="1445" y="1224"/>
                  </a:cubicBezTo>
                  <a:cubicBezTo>
                    <a:pt x="1445" y="1239"/>
                    <a:pt x="1460" y="1254"/>
                    <a:pt x="1474" y="1254"/>
                  </a:cubicBezTo>
                  <a:cubicBezTo>
                    <a:pt x="1493" y="1257"/>
                    <a:pt x="1511" y="1243"/>
                    <a:pt x="1511" y="1224"/>
                  </a:cubicBezTo>
                  <a:cubicBezTo>
                    <a:pt x="1511" y="1118"/>
                    <a:pt x="1511" y="1118"/>
                    <a:pt x="1511" y="1118"/>
                  </a:cubicBezTo>
                  <a:cubicBezTo>
                    <a:pt x="1577" y="1118"/>
                    <a:pt x="1577" y="1118"/>
                    <a:pt x="1577" y="1118"/>
                  </a:cubicBezTo>
                  <a:cubicBezTo>
                    <a:pt x="1577" y="1221"/>
                    <a:pt x="1577" y="1221"/>
                    <a:pt x="1577" y="1221"/>
                  </a:cubicBezTo>
                  <a:cubicBezTo>
                    <a:pt x="1577" y="1239"/>
                    <a:pt x="1588" y="1254"/>
                    <a:pt x="1606" y="1254"/>
                  </a:cubicBezTo>
                  <a:cubicBezTo>
                    <a:pt x="1625" y="1257"/>
                    <a:pt x="1639" y="1243"/>
                    <a:pt x="1639" y="1224"/>
                  </a:cubicBezTo>
                  <a:cubicBezTo>
                    <a:pt x="1639" y="1118"/>
                    <a:pt x="1639" y="1118"/>
                    <a:pt x="1639" y="1118"/>
                  </a:cubicBezTo>
                  <a:cubicBezTo>
                    <a:pt x="1713" y="1118"/>
                    <a:pt x="1713" y="1118"/>
                    <a:pt x="1713" y="1118"/>
                  </a:cubicBezTo>
                  <a:cubicBezTo>
                    <a:pt x="1713" y="1221"/>
                    <a:pt x="1713" y="1221"/>
                    <a:pt x="1713" y="1221"/>
                  </a:cubicBezTo>
                  <a:cubicBezTo>
                    <a:pt x="1713" y="1239"/>
                    <a:pt x="1724" y="1254"/>
                    <a:pt x="1742" y="1254"/>
                  </a:cubicBezTo>
                  <a:cubicBezTo>
                    <a:pt x="1760" y="1257"/>
                    <a:pt x="1775" y="1243"/>
                    <a:pt x="1775" y="1224"/>
                  </a:cubicBezTo>
                  <a:cubicBezTo>
                    <a:pt x="1775" y="1118"/>
                    <a:pt x="1775" y="1118"/>
                    <a:pt x="1775" y="1118"/>
                  </a:cubicBezTo>
                  <a:cubicBezTo>
                    <a:pt x="1845" y="1118"/>
                    <a:pt x="1845" y="1118"/>
                    <a:pt x="1845" y="1118"/>
                  </a:cubicBezTo>
                  <a:cubicBezTo>
                    <a:pt x="1881" y="1118"/>
                    <a:pt x="1907" y="1088"/>
                    <a:pt x="1907" y="1056"/>
                  </a:cubicBezTo>
                  <a:cubicBezTo>
                    <a:pt x="1907" y="986"/>
                    <a:pt x="1907" y="986"/>
                    <a:pt x="1907" y="986"/>
                  </a:cubicBezTo>
                  <a:cubicBezTo>
                    <a:pt x="2006" y="986"/>
                    <a:pt x="2006" y="986"/>
                    <a:pt x="2006" y="986"/>
                  </a:cubicBezTo>
                  <a:cubicBezTo>
                    <a:pt x="2021" y="986"/>
                    <a:pt x="2035" y="975"/>
                    <a:pt x="2039" y="957"/>
                  </a:cubicBezTo>
                  <a:cubicBezTo>
                    <a:pt x="2039" y="938"/>
                    <a:pt x="2024" y="924"/>
                    <a:pt x="2006" y="924"/>
                  </a:cubicBezTo>
                  <a:cubicBezTo>
                    <a:pt x="1907" y="924"/>
                    <a:pt x="1907" y="924"/>
                    <a:pt x="1907" y="924"/>
                  </a:cubicBezTo>
                  <a:cubicBezTo>
                    <a:pt x="1907" y="854"/>
                    <a:pt x="1907" y="854"/>
                    <a:pt x="1907" y="854"/>
                  </a:cubicBezTo>
                  <a:cubicBezTo>
                    <a:pt x="2006" y="854"/>
                    <a:pt x="2006" y="854"/>
                    <a:pt x="2006" y="854"/>
                  </a:cubicBezTo>
                  <a:cubicBezTo>
                    <a:pt x="2021" y="854"/>
                    <a:pt x="2035" y="843"/>
                    <a:pt x="2039" y="825"/>
                  </a:cubicBezTo>
                  <a:cubicBezTo>
                    <a:pt x="2039" y="806"/>
                    <a:pt x="2024" y="792"/>
                    <a:pt x="2006" y="792"/>
                  </a:cubicBezTo>
                  <a:cubicBezTo>
                    <a:pt x="1907" y="792"/>
                    <a:pt x="1907" y="792"/>
                    <a:pt x="1907" y="792"/>
                  </a:cubicBezTo>
                  <a:cubicBezTo>
                    <a:pt x="1907" y="722"/>
                    <a:pt x="1907" y="722"/>
                    <a:pt x="1907" y="722"/>
                  </a:cubicBezTo>
                  <a:cubicBezTo>
                    <a:pt x="2006" y="722"/>
                    <a:pt x="2006" y="722"/>
                    <a:pt x="2006" y="722"/>
                  </a:cubicBezTo>
                  <a:cubicBezTo>
                    <a:pt x="2021" y="722"/>
                    <a:pt x="2035" y="711"/>
                    <a:pt x="2039" y="696"/>
                  </a:cubicBezTo>
                  <a:cubicBezTo>
                    <a:pt x="2039" y="674"/>
                    <a:pt x="2024" y="660"/>
                    <a:pt x="2006" y="660"/>
                  </a:cubicBezTo>
                  <a:cubicBezTo>
                    <a:pt x="1907" y="660"/>
                    <a:pt x="1907" y="660"/>
                    <a:pt x="1907" y="660"/>
                  </a:cubicBezTo>
                  <a:cubicBezTo>
                    <a:pt x="1907" y="586"/>
                    <a:pt x="1907" y="586"/>
                    <a:pt x="1907" y="586"/>
                  </a:cubicBezTo>
                  <a:cubicBezTo>
                    <a:pt x="2006" y="586"/>
                    <a:pt x="2006" y="586"/>
                    <a:pt x="2006" y="586"/>
                  </a:cubicBezTo>
                  <a:cubicBezTo>
                    <a:pt x="2021" y="586"/>
                    <a:pt x="2035" y="575"/>
                    <a:pt x="2039" y="561"/>
                  </a:cubicBezTo>
                  <a:cubicBezTo>
                    <a:pt x="2039" y="542"/>
                    <a:pt x="2024" y="524"/>
                    <a:pt x="2006" y="524"/>
                  </a:cubicBezTo>
                  <a:cubicBezTo>
                    <a:pt x="1907" y="524"/>
                    <a:pt x="1907" y="524"/>
                    <a:pt x="1907" y="524"/>
                  </a:cubicBezTo>
                  <a:cubicBezTo>
                    <a:pt x="1907" y="458"/>
                    <a:pt x="1907" y="458"/>
                    <a:pt x="1907" y="458"/>
                  </a:cubicBezTo>
                  <a:cubicBezTo>
                    <a:pt x="2006" y="458"/>
                    <a:pt x="2006" y="458"/>
                    <a:pt x="2006" y="458"/>
                  </a:cubicBezTo>
                  <a:cubicBezTo>
                    <a:pt x="2021" y="458"/>
                    <a:pt x="2035" y="443"/>
                    <a:pt x="2039" y="429"/>
                  </a:cubicBezTo>
                  <a:cubicBezTo>
                    <a:pt x="2039" y="410"/>
                    <a:pt x="2024" y="392"/>
                    <a:pt x="2006" y="392"/>
                  </a:cubicBezTo>
                  <a:cubicBezTo>
                    <a:pt x="1907" y="392"/>
                    <a:pt x="1907" y="392"/>
                    <a:pt x="1907" y="392"/>
                  </a:cubicBezTo>
                  <a:cubicBezTo>
                    <a:pt x="1907" y="322"/>
                    <a:pt x="1907" y="322"/>
                    <a:pt x="1907" y="322"/>
                  </a:cubicBezTo>
                  <a:cubicBezTo>
                    <a:pt x="1907" y="290"/>
                    <a:pt x="1881" y="264"/>
                    <a:pt x="1845" y="264"/>
                  </a:cubicBezTo>
                  <a:cubicBezTo>
                    <a:pt x="1775" y="264"/>
                    <a:pt x="1775" y="264"/>
                    <a:pt x="1775" y="264"/>
                  </a:cubicBezTo>
                  <a:cubicBezTo>
                    <a:pt x="1775" y="165"/>
                    <a:pt x="1775" y="165"/>
                    <a:pt x="1775" y="165"/>
                  </a:cubicBezTo>
                  <a:cubicBezTo>
                    <a:pt x="1775" y="150"/>
                    <a:pt x="1764" y="135"/>
                    <a:pt x="1749" y="132"/>
                  </a:cubicBezTo>
                  <a:cubicBezTo>
                    <a:pt x="1731" y="128"/>
                    <a:pt x="1713" y="143"/>
                    <a:pt x="1713" y="165"/>
                  </a:cubicBezTo>
                  <a:cubicBezTo>
                    <a:pt x="1713" y="264"/>
                    <a:pt x="1713" y="264"/>
                    <a:pt x="1713" y="264"/>
                  </a:cubicBezTo>
                  <a:cubicBezTo>
                    <a:pt x="1639" y="264"/>
                    <a:pt x="1639" y="264"/>
                    <a:pt x="1639" y="264"/>
                  </a:cubicBezTo>
                  <a:cubicBezTo>
                    <a:pt x="1639" y="165"/>
                    <a:pt x="1639" y="165"/>
                    <a:pt x="1639" y="165"/>
                  </a:cubicBezTo>
                  <a:cubicBezTo>
                    <a:pt x="1639" y="150"/>
                    <a:pt x="1628" y="135"/>
                    <a:pt x="1614" y="132"/>
                  </a:cubicBezTo>
                  <a:cubicBezTo>
                    <a:pt x="1595" y="128"/>
                    <a:pt x="1577" y="143"/>
                    <a:pt x="1577" y="165"/>
                  </a:cubicBezTo>
                  <a:cubicBezTo>
                    <a:pt x="1577" y="264"/>
                    <a:pt x="1577" y="264"/>
                    <a:pt x="1577" y="264"/>
                  </a:cubicBezTo>
                  <a:cubicBezTo>
                    <a:pt x="1511" y="264"/>
                    <a:pt x="1511" y="264"/>
                    <a:pt x="1511" y="264"/>
                  </a:cubicBezTo>
                  <a:cubicBezTo>
                    <a:pt x="1511" y="165"/>
                    <a:pt x="1511" y="165"/>
                    <a:pt x="1511" y="165"/>
                  </a:cubicBezTo>
                  <a:cubicBezTo>
                    <a:pt x="1511" y="150"/>
                    <a:pt x="1500" y="135"/>
                    <a:pt x="1482" y="132"/>
                  </a:cubicBezTo>
                  <a:cubicBezTo>
                    <a:pt x="1463" y="128"/>
                    <a:pt x="1445" y="143"/>
                    <a:pt x="1445" y="165"/>
                  </a:cubicBezTo>
                  <a:cubicBezTo>
                    <a:pt x="1445" y="264"/>
                    <a:pt x="1445" y="264"/>
                    <a:pt x="1445" y="264"/>
                  </a:cubicBezTo>
                  <a:cubicBezTo>
                    <a:pt x="1379" y="264"/>
                    <a:pt x="1379" y="264"/>
                    <a:pt x="1379" y="264"/>
                  </a:cubicBezTo>
                  <a:cubicBezTo>
                    <a:pt x="1379" y="165"/>
                    <a:pt x="1379" y="165"/>
                    <a:pt x="1379" y="165"/>
                  </a:cubicBezTo>
                  <a:cubicBezTo>
                    <a:pt x="1379" y="150"/>
                    <a:pt x="1368" y="135"/>
                    <a:pt x="1350" y="132"/>
                  </a:cubicBezTo>
                  <a:cubicBezTo>
                    <a:pt x="1331" y="128"/>
                    <a:pt x="1317" y="143"/>
                    <a:pt x="1317" y="165"/>
                  </a:cubicBezTo>
                  <a:cubicBezTo>
                    <a:pt x="1317" y="264"/>
                    <a:pt x="1317" y="264"/>
                    <a:pt x="1317" y="264"/>
                  </a:cubicBezTo>
                  <a:cubicBezTo>
                    <a:pt x="1247" y="264"/>
                    <a:pt x="1247" y="264"/>
                    <a:pt x="1247" y="264"/>
                  </a:cubicBezTo>
                  <a:cubicBezTo>
                    <a:pt x="1247" y="165"/>
                    <a:pt x="1247" y="165"/>
                    <a:pt x="1247" y="165"/>
                  </a:cubicBezTo>
                  <a:cubicBezTo>
                    <a:pt x="1247" y="150"/>
                    <a:pt x="1236" y="135"/>
                    <a:pt x="1221" y="132"/>
                  </a:cubicBezTo>
                  <a:cubicBezTo>
                    <a:pt x="1199" y="128"/>
                    <a:pt x="1185" y="143"/>
                    <a:pt x="1185" y="165"/>
                  </a:cubicBezTo>
                  <a:cubicBezTo>
                    <a:pt x="1185" y="264"/>
                    <a:pt x="1185" y="264"/>
                    <a:pt x="1185" y="264"/>
                  </a:cubicBezTo>
                  <a:cubicBezTo>
                    <a:pt x="1115" y="264"/>
                    <a:pt x="1115" y="264"/>
                    <a:pt x="1115" y="264"/>
                  </a:cubicBezTo>
                  <a:cubicBezTo>
                    <a:pt x="1082" y="264"/>
                    <a:pt x="1053" y="290"/>
                    <a:pt x="1053" y="322"/>
                  </a:cubicBezTo>
                  <a:cubicBezTo>
                    <a:pt x="1053" y="392"/>
                    <a:pt x="1053" y="392"/>
                    <a:pt x="1053" y="392"/>
                  </a:cubicBezTo>
                  <a:cubicBezTo>
                    <a:pt x="957" y="392"/>
                    <a:pt x="957" y="392"/>
                    <a:pt x="957" y="392"/>
                  </a:cubicBezTo>
                  <a:cubicBezTo>
                    <a:pt x="939" y="392"/>
                    <a:pt x="924" y="403"/>
                    <a:pt x="924" y="422"/>
                  </a:cubicBezTo>
                  <a:cubicBezTo>
                    <a:pt x="921" y="440"/>
                    <a:pt x="935" y="458"/>
                    <a:pt x="954" y="458"/>
                  </a:cubicBezTo>
                  <a:cubicBezTo>
                    <a:pt x="1053" y="458"/>
                    <a:pt x="1053" y="458"/>
                    <a:pt x="1053" y="458"/>
                  </a:cubicBezTo>
                  <a:cubicBezTo>
                    <a:pt x="1053" y="517"/>
                    <a:pt x="1053" y="517"/>
                    <a:pt x="1053" y="517"/>
                  </a:cubicBezTo>
                  <a:cubicBezTo>
                    <a:pt x="986" y="498"/>
                    <a:pt x="921" y="495"/>
                    <a:pt x="854" y="502"/>
                  </a:cubicBezTo>
                  <a:cubicBezTo>
                    <a:pt x="854" y="95"/>
                    <a:pt x="854" y="95"/>
                    <a:pt x="854" y="95"/>
                  </a:cubicBezTo>
                  <a:cubicBezTo>
                    <a:pt x="854" y="77"/>
                    <a:pt x="869" y="62"/>
                    <a:pt x="888" y="62"/>
                  </a:cubicBezTo>
                  <a:cubicBezTo>
                    <a:pt x="1859" y="62"/>
                    <a:pt x="1859" y="62"/>
                    <a:pt x="1859" y="62"/>
                  </a:cubicBezTo>
                  <a:cubicBezTo>
                    <a:pt x="1878" y="62"/>
                    <a:pt x="1892" y="51"/>
                    <a:pt x="1892" y="36"/>
                  </a:cubicBezTo>
                  <a:cubicBezTo>
                    <a:pt x="1896" y="14"/>
                    <a:pt x="1881" y="0"/>
                    <a:pt x="1863" y="0"/>
                  </a:cubicBezTo>
                  <a:cubicBezTo>
                    <a:pt x="888" y="0"/>
                    <a:pt x="888" y="0"/>
                    <a:pt x="888" y="0"/>
                  </a:cubicBezTo>
                  <a:cubicBezTo>
                    <a:pt x="833" y="0"/>
                    <a:pt x="792" y="44"/>
                    <a:pt x="792" y="95"/>
                  </a:cubicBezTo>
                  <a:cubicBezTo>
                    <a:pt x="792" y="517"/>
                    <a:pt x="792" y="517"/>
                    <a:pt x="792" y="517"/>
                  </a:cubicBezTo>
                  <a:cubicBezTo>
                    <a:pt x="499" y="594"/>
                    <a:pt x="349" y="916"/>
                    <a:pt x="466" y="1188"/>
                  </a:cubicBezTo>
                  <a:cubicBezTo>
                    <a:pt x="407" y="1206"/>
                    <a:pt x="374" y="1272"/>
                    <a:pt x="404" y="1331"/>
                  </a:cubicBezTo>
                  <a:cubicBezTo>
                    <a:pt x="52" y="1639"/>
                    <a:pt x="52" y="1639"/>
                    <a:pt x="52" y="1639"/>
                  </a:cubicBezTo>
                  <a:cubicBezTo>
                    <a:pt x="-14" y="1697"/>
                    <a:pt x="-18" y="1800"/>
                    <a:pt x="48" y="1862"/>
                  </a:cubicBezTo>
                  <a:cubicBezTo>
                    <a:pt x="103" y="1917"/>
                    <a:pt x="191" y="1925"/>
                    <a:pt x="253" y="1877"/>
                  </a:cubicBezTo>
                  <a:cubicBezTo>
                    <a:pt x="264" y="1866"/>
                    <a:pt x="268" y="1851"/>
                    <a:pt x="261" y="1837"/>
                  </a:cubicBezTo>
                  <a:cubicBezTo>
                    <a:pt x="253" y="1818"/>
                    <a:pt x="228" y="1815"/>
                    <a:pt x="213" y="1825"/>
                  </a:cubicBezTo>
                  <a:cubicBezTo>
                    <a:pt x="176" y="1855"/>
                    <a:pt x="125" y="1851"/>
                    <a:pt x="92" y="1818"/>
                  </a:cubicBezTo>
                  <a:cubicBezTo>
                    <a:pt x="55" y="1781"/>
                    <a:pt x="55" y="1719"/>
                    <a:pt x="96" y="1686"/>
                  </a:cubicBezTo>
                  <a:cubicBezTo>
                    <a:pt x="444" y="1378"/>
                    <a:pt x="444" y="1378"/>
                    <a:pt x="444" y="1378"/>
                  </a:cubicBezTo>
                  <a:cubicBezTo>
                    <a:pt x="532" y="1466"/>
                    <a:pt x="532" y="1466"/>
                    <a:pt x="532" y="1466"/>
                  </a:cubicBezTo>
                  <a:cubicBezTo>
                    <a:pt x="301" y="1727"/>
                    <a:pt x="301" y="1727"/>
                    <a:pt x="301" y="1727"/>
                  </a:cubicBezTo>
                  <a:cubicBezTo>
                    <a:pt x="290" y="1741"/>
                    <a:pt x="294" y="1760"/>
                    <a:pt x="305" y="1771"/>
                  </a:cubicBezTo>
                  <a:cubicBezTo>
                    <a:pt x="319" y="1781"/>
                    <a:pt x="338" y="1781"/>
                    <a:pt x="349" y="1767"/>
                  </a:cubicBezTo>
                  <a:cubicBezTo>
                    <a:pt x="580" y="1507"/>
                    <a:pt x="580" y="1507"/>
                    <a:pt x="580" y="1507"/>
                  </a:cubicBezTo>
                  <a:cubicBezTo>
                    <a:pt x="634" y="1536"/>
                    <a:pt x="704" y="1507"/>
                    <a:pt x="722" y="1444"/>
                  </a:cubicBezTo>
                  <a:cubicBezTo>
                    <a:pt x="888" y="1514"/>
                    <a:pt x="1082" y="1492"/>
                    <a:pt x="1225" y="1378"/>
                  </a:cubicBezTo>
                  <a:cubicBezTo>
                    <a:pt x="2076" y="1378"/>
                    <a:pt x="2076" y="1378"/>
                    <a:pt x="2076" y="1378"/>
                  </a:cubicBezTo>
                  <a:cubicBezTo>
                    <a:pt x="2127" y="1378"/>
                    <a:pt x="2171" y="1334"/>
                    <a:pt x="2171" y="1283"/>
                  </a:cubicBezTo>
                  <a:cubicBezTo>
                    <a:pt x="2171" y="95"/>
                    <a:pt x="2171" y="95"/>
                    <a:pt x="2171" y="95"/>
                  </a:cubicBezTo>
                  <a:cubicBezTo>
                    <a:pt x="2171" y="44"/>
                    <a:pt x="2127" y="0"/>
                    <a:pt x="2076" y="0"/>
                  </a:cubicBezTo>
                  <a:moveTo>
                    <a:pt x="1115" y="326"/>
                  </a:moveTo>
                  <a:lnTo>
                    <a:pt x="1115" y="326"/>
                  </a:lnTo>
                  <a:cubicBezTo>
                    <a:pt x="1845" y="326"/>
                    <a:pt x="1845" y="326"/>
                    <a:pt x="1845" y="326"/>
                  </a:cubicBezTo>
                  <a:cubicBezTo>
                    <a:pt x="1845" y="1052"/>
                    <a:pt x="1845" y="1052"/>
                    <a:pt x="1845" y="1052"/>
                  </a:cubicBezTo>
                  <a:cubicBezTo>
                    <a:pt x="1412" y="1052"/>
                    <a:pt x="1412" y="1052"/>
                    <a:pt x="1412" y="1052"/>
                  </a:cubicBezTo>
                  <a:cubicBezTo>
                    <a:pt x="1412" y="1030"/>
                    <a:pt x="1416" y="1008"/>
                    <a:pt x="1416" y="986"/>
                  </a:cubicBezTo>
                  <a:cubicBezTo>
                    <a:pt x="1716" y="986"/>
                    <a:pt x="1716" y="986"/>
                    <a:pt x="1716" y="986"/>
                  </a:cubicBezTo>
                  <a:cubicBezTo>
                    <a:pt x="1749" y="986"/>
                    <a:pt x="1775" y="957"/>
                    <a:pt x="1775" y="924"/>
                  </a:cubicBezTo>
                  <a:cubicBezTo>
                    <a:pt x="1775" y="458"/>
                    <a:pt x="1775" y="458"/>
                    <a:pt x="1775" y="458"/>
                  </a:cubicBezTo>
                  <a:cubicBezTo>
                    <a:pt x="1775" y="425"/>
                    <a:pt x="1749" y="396"/>
                    <a:pt x="1716" y="396"/>
                  </a:cubicBezTo>
                  <a:cubicBezTo>
                    <a:pt x="1247" y="396"/>
                    <a:pt x="1247" y="396"/>
                    <a:pt x="1247" y="396"/>
                  </a:cubicBezTo>
                  <a:cubicBezTo>
                    <a:pt x="1210" y="396"/>
                    <a:pt x="1185" y="425"/>
                    <a:pt x="1185" y="458"/>
                  </a:cubicBezTo>
                  <a:cubicBezTo>
                    <a:pt x="1185" y="590"/>
                    <a:pt x="1185" y="590"/>
                    <a:pt x="1185" y="590"/>
                  </a:cubicBezTo>
                  <a:cubicBezTo>
                    <a:pt x="1162" y="575"/>
                    <a:pt x="1141" y="561"/>
                    <a:pt x="1115" y="550"/>
                  </a:cubicBezTo>
                  <a:cubicBezTo>
                    <a:pt x="1115" y="484"/>
                    <a:pt x="1115" y="392"/>
                    <a:pt x="1115" y="326"/>
                  </a:cubicBezTo>
                  <a:moveTo>
                    <a:pt x="598" y="1444"/>
                  </a:moveTo>
                  <a:lnTo>
                    <a:pt x="598" y="1444"/>
                  </a:lnTo>
                  <a:lnTo>
                    <a:pt x="466" y="1312"/>
                  </a:lnTo>
                  <a:cubicBezTo>
                    <a:pt x="444" y="1287"/>
                    <a:pt x="462" y="1250"/>
                    <a:pt x="492" y="1250"/>
                  </a:cubicBezTo>
                  <a:cubicBezTo>
                    <a:pt x="495" y="1250"/>
                    <a:pt x="499" y="1250"/>
                    <a:pt x="499" y="1250"/>
                  </a:cubicBezTo>
                  <a:cubicBezTo>
                    <a:pt x="539" y="1312"/>
                    <a:pt x="594" y="1367"/>
                    <a:pt x="660" y="1411"/>
                  </a:cubicBezTo>
                  <a:cubicBezTo>
                    <a:pt x="668" y="1448"/>
                    <a:pt x="624" y="1470"/>
                    <a:pt x="598" y="1444"/>
                  </a:cubicBezTo>
                  <a:moveTo>
                    <a:pt x="616" y="1294"/>
                  </a:moveTo>
                  <a:lnTo>
                    <a:pt x="616" y="1294"/>
                  </a:lnTo>
                  <a:cubicBezTo>
                    <a:pt x="451" y="1129"/>
                    <a:pt x="451" y="858"/>
                    <a:pt x="616" y="689"/>
                  </a:cubicBezTo>
                  <a:cubicBezTo>
                    <a:pt x="796" y="513"/>
                    <a:pt x="1089" y="528"/>
                    <a:pt x="1250" y="722"/>
                  </a:cubicBezTo>
                  <a:cubicBezTo>
                    <a:pt x="1262" y="737"/>
                    <a:pt x="1284" y="740"/>
                    <a:pt x="1298" y="726"/>
                  </a:cubicBezTo>
                  <a:cubicBezTo>
                    <a:pt x="1309" y="715"/>
                    <a:pt x="1309" y="696"/>
                    <a:pt x="1298" y="682"/>
                  </a:cubicBezTo>
                  <a:cubicBezTo>
                    <a:pt x="1284" y="663"/>
                    <a:pt x="1265" y="645"/>
                    <a:pt x="1247" y="630"/>
                  </a:cubicBezTo>
                  <a:cubicBezTo>
                    <a:pt x="1247" y="462"/>
                    <a:pt x="1247" y="462"/>
                    <a:pt x="1247" y="462"/>
                  </a:cubicBezTo>
                  <a:cubicBezTo>
                    <a:pt x="1709" y="462"/>
                    <a:pt x="1709" y="462"/>
                    <a:pt x="1709" y="462"/>
                  </a:cubicBezTo>
                  <a:cubicBezTo>
                    <a:pt x="1709" y="924"/>
                    <a:pt x="1709" y="924"/>
                    <a:pt x="1709" y="924"/>
                  </a:cubicBezTo>
                  <a:cubicBezTo>
                    <a:pt x="1405" y="924"/>
                    <a:pt x="1405" y="924"/>
                    <a:pt x="1405" y="924"/>
                  </a:cubicBezTo>
                  <a:cubicBezTo>
                    <a:pt x="1397" y="883"/>
                    <a:pt x="1390" y="847"/>
                    <a:pt x="1375" y="810"/>
                  </a:cubicBezTo>
                  <a:cubicBezTo>
                    <a:pt x="1368" y="795"/>
                    <a:pt x="1350" y="788"/>
                    <a:pt x="1331" y="792"/>
                  </a:cubicBezTo>
                  <a:cubicBezTo>
                    <a:pt x="1317" y="799"/>
                    <a:pt x="1309" y="817"/>
                    <a:pt x="1317" y="832"/>
                  </a:cubicBezTo>
                  <a:cubicBezTo>
                    <a:pt x="1379" y="990"/>
                    <a:pt x="1342" y="1169"/>
                    <a:pt x="1221" y="1294"/>
                  </a:cubicBezTo>
                  <a:cubicBezTo>
                    <a:pt x="1053" y="1459"/>
                    <a:pt x="785" y="1459"/>
                    <a:pt x="616" y="129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6" name="Google Shape;426;p34"/>
            <p:cNvSpPr/>
            <p:nvPr/>
          </p:nvSpPr>
          <p:spPr>
            <a:xfrm>
              <a:off x="2889094" y="2208526"/>
              <a:ext cx="178085" cy="178085"/>
            </a:xfrm>
            <a:custGeom>
              <a:avLst/>
              <a:gdLst/>
              <a:ahLst/>
              <a:cxnLst/>
              <a:rect l="l" t="t" r="r" b="b"/>
              <a:pathLst>
                <a:path w="720" h="720" extrusionOk="0">
                  <a:moveTo>
                    <a:pt x="616" y="106"/>
                  </a:moveTo>
                  <a:lnTo>
                    <a:pt x="616" y="106"/>
                  </a:lnTo>
                  <a:cubicBezTo>
                    <a:pt x="388" y="-121"/>
                    <a:pt x="0" y="43"/>
                    <a:pt x="0" y="362"/>
                  </a:cubicBezTo>
                  <a:cubicBezTo>
                    <a:pt x="0" y="685"/>
                    <a:pt x="392" y="839"/>
                    <a:pt x="616" y="615"/>
                  </a:cubicBezTo>
                  <a:cubicBezTo>
                    <a:pt x="755" y="476"/>
                    <a:pt x="755" y="245"/>
                    <a:pt x="616" y="106"/>
                  </a:cubicBezTo>
                  <a:moveTo>
                    <a:pt x="660" y="362"/>
                  </a:moveTo>
                  <a:lnTo>
                    <a:pt x="660" y="362"/>
                  </a:lnTo>
                  <a:cubicBezTo>
                    <a:pt x="634" y="362"/>
                    <a:pt x="634" y="362"/>
                    <a:pt x="634" y="362"/>
                  </a:cubicBezTo>
                  <a:cubicBezTo>
                    <a:pt x="630" y="362"/>
                    <a:pt x="627" y="359"/>
                    <a:pt x="627" y="355"/>
                  </a:cubicBezTo>
                  <a:cubicBezTo>
                    <a:pt x="627" y="227"/>
                    <a:pt x="627" y="227"/>
                    <a:pt x="627" y="227"/>
                  </a:cubicBezTo>
                  <a:cubicBezTo>
                    <a:pt x="648" y="267"/>
                    <a:pt x="660" y="315"/>
                    <a:pt x="660" y="362"/>
                  </a:cubicBezTo>
                  <a:moveTo>
                    <a:pt x="630" y="491"/>
                  </a:moveTo>
                  <a:lnTo>
                    <a:pt x="630" y="491"/>
                  </a:lnTo>
                  <a:cubicBezTo>
                    <a:pt x="502" y="491"/>
                    <a:pt x="502" y="491"/>
                    <a:pt x="502" y="491"/>
                  </a:cubicBezTo>
                  <a:cubicBezTo>
                    <a:pt x="498" y="491"/>
                    <a:pt x="495" y="487"/>
                    <a:pt x="495" y="483"/>
                  </a:cubicBezTo>
                  <a:cubicBezTo>
                    <a:pt x="495" y="98"/>
                    <a:pt x="495" y="98"/>
                    <a:pt x="495" y="98"/>
                  </a:cubicBezTo>
                  <a:cubicBezTo>
                    <a:pt x="520" y="109"/>
                    <a:pt x="542" y="124"/>
                    <a:pt x="564" y="142"/>
                  </a:cubicBezTo>
                  <a:cubicBezTo>
                    <a:pt x="564" y="355"/>
                    <a:pt x="564" y="355"/>
                    <a:pt x="564" y="355"/>
                  </a:cubicBezTo>
                  <a:cubicBezTo>
                    <a:pt x="564" y="395"/>
                    <a:pt x="594" y="425"/>
                    <a:pt x="634" y="425"/>
                  </a:cubicBezTo>
                  <a:cubicBezTo>
                    <a:pt x="652" y="425"/>
                    <a:pt x="652" y="425"/>
                    <a:pt x="652" y="425"/>
                  </a:cubicBezTo>
                  <a:cubicBezTo>
                    <a:pt x="645" y="447"/>
                    <a:pt x="641" y="469"/>
                    <a:pt x="630" y="491"/>
                  </a:cubicBezTo>
                  <a:moveTo>
                    <a:pt x="164" y="135"/>
                  </a:moveTo>
                  <a:lnTo>
                    <a:pt x="164" y="135"/>
                  </a:lnTo>
                  <a:cubicBezTo>
                    <a:pt x="164" y="586"/>
                    <a:pt x="164" y="586"/>
                    <a:pt x="164" y="586"/>
                  </a:cubicBezTo>
                  <a:cubicBezTo>
                    <a:pt x="29" y="465"/>
                    <a:pt x="29" y="256"/>
                    <a:pt x="164" y="135"/>
                  </a:cubicBezTo>
                  <a:moveTo>
                    <a:pt x="227" y="630"/>
                  </a:moveTo>
                  <a:lnTo>
                    <a:pt x="227" y="630"/>
                  </a:lnTo>
                  <a:cubicBezTo>
                    <a:pt x="227" y="95"/>
                    <a:pt x="227" y="95"/>
                    <a:pt x="227" y="95"/>
                  </a:cubicBezTo>
                  <a:cubicBezTo>
                    <a:pt x="293" y="62"/>
                    <a:pt x="363" y="54"/>
                    <a:pt x="428" y="73"/>
                  </a:cubicBezTo>
                  <a:cubicBezTo>
                    <a:pt x="428" y="194"/>
                    <a:pt x="428" y="194"/>
                    <a:pt x="428" y="194"/>
                  </a:cubicBezTo>
                  <a:cubicBezTo>
                    <a:pt x="330" y="194"/>
                    <a:pt x="330" y="194"/>
                    <a:pt x="330" y="194"/>
                  </a:cubicBezTo>
                  <a:cubicBezTo>
                    <a:pt x="315" y="194"/>
                    <a:pt x="300" y="205"/>
                    <a:pt x="296" y="223"/>
                  </a:cubicBezTo>
                  <a:cubicBezTo>
                    <a:pt x="293" y="241"/>
                    <a:pt x="308" y="256"/>
                    <a:pt x="330" y="256"/>
                  </a:cubicBezTo>
                  <a:cubicBezTo>
                    <a:pt x="428" y="256"/>
                    <a:pt x="428" y="256"/>
                    <a:pt x="428" y="256"/>
                  </a:cubicBezTo>
                  <a:cubicBezTo>
                    <a:pt x="428" y="333"/>
                    <a:pt x="428" y="333"/>
                    <a:pt x="428" y="333"/>
                  </a:cubicBezTo>
                  <a:cubicBezTo>
                    <a:pt x="330" y="333"/>
                    <a:pt x="330" y="333"/>
                    <a:pt x="330" y="333"/>
                  </a:cubicBezTo>
                  <a:cubicBezTo>
                    <a:pt x="311" y="333"/>
                    <a:pt x="300" y="344"/>
                    <a:pt x="296" y="362"/>
                  </a:cubicBezTo>
                  <a:cubicBezTo>
                    <a:pt x="293" y="381"/>
                    <a:pt x="308" y="395"/>
                    <a:pt x="330" y="395"/>
                  </a:cubicBezTo>
                  <a:cubicBezTo>
                    <a:pt x="428" y="395"/>
                    <a:pt x="428" y="395"/>
                    <a:pt x="428" y="395"/>
                  </a:cubicBezTo>
                  <a:cubicBezTo>
                    <a:pt x="428" y="483"/>
                    <a:pt x="428" y="483"/>
                    <a:pt x="428" y="483"/>
                  </a:cubicBezTo>
                  <a:cubicBezTo>
                    <a:pt x="428" y="524"/>
                    <a:pt x="458" y="553"/>
                    <a:pt x="498" y="553"/>
                  </a:cubicBezTo>
                  <a:cubicBezTo>
                    <a:pt x="586" y="553"/>
                    <a:pt x="586" y="553"/>
                    <a:pt x="586" y="553"/>
                  </a:cubicBezTo>
                  <a:cubicBezTo>
                    <a:pt x="495" y="659"/>
                    <a:pt x="348" y="685"/>
                    <a:pt x="227" y="63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7" name="Google Shape;427;p34"/>
            <p:cNvSpPr/>
            <p:nvPr/>
          </p:nvSpPr>
          <p:spPr>
            <a:xfrm>
              <a:off x="2848777" y="2117752"/>
              <a:ext cx="48231" cy="47984"/>
            </a:xfrm>
            <a:custGeom>
              <a:avLst/>
              <a:gdLst/>
              <a:ahLst/>
              <a:cxnLst/>
              <a:rect l="l" t="t" r="r" b="b"/>
              <a:pathLst>
                <a:path w="195" h="194" extrusionOk="0">
                  <a:moveTo>
                    <a:pt x="34" y="128"/>
                  </a:moveTo>
                  <a:lnTo>
                    <a:pt x="34" y="128"/>
                  </a:lnTo>
                  <a:cubicBezTo>
                    <a:pt x="67" y="128"/>
                    <a:pt x="67" y="128"/>
                    <a:pt x="67" y="128"/>
                  </a:cubicBezTo>
                  <a:cubicBezTo>
                    <a:pt x="67" y="161"/>
                    <a:pt x="67" y="161"/>
                    <a:pt x="67" y="161"/>
                  </a:cubicBezTo>
                  <a:cubicBezTo>
                    <a:pt x="67" y="179"/>
                    <a:pt x="78" y="190"/>
                    <a:pt x="93" y="194"/>
                  </a:cubicBezTo>
                  <a:cubicBezTo>
                    <a:pt x="111" y="198"/>
                    <a:pt x="130" y="183"/>
                    <a:pt x="130" y="161"/>
                  </a:cubicBezTo>
                  <a:cubicBezTo>
                    <a:pt x="130" y="128"/>
                    <a:pt x="130" y="128"/>
                    <a:pt x="130" y="128"/>
                  </a:cubicBezTo>
                  <a:cubicBezTo>
                    <a:pt x="163" y="128"/>
                    <a:pt x="163" y="128"/>
                    <a:pt x="163" y="128"/>
                  </a:cubicBezTo>
                  <a:cubicBezTo>
                    <a:pt x="177" y="128"/>
                    <a:pt x="192" y="117"/>
                    <a:pt x="195" y="102"/>
                  </a:cubicBezTo>
                  <a:cubicBezTo>
                    <a:pt x="195" y="80"/>
                    <a:pt x="181" y="66"/>
                    <a:pt x="163" y="66"/>
                  </a:cubicBezTo>
                  <a:cubicBezTo>
                    <a:pt x="130" y="66"/>
                    <a:pt x="130" y="66"/>
                    <a:pt x="130" y="66"/>
                  </a:cubicBezTo>
                  <a:cubicBezTo>
                    <a:pt x="130" y="33"/>
                    <a:pt x="130" y="33"/>
                    <a:pt x="130" y="33"/>
                  </a:cubicBezTo>
                  <a:cubicBezTo>
                    <a:pt x="130" y="18"/>
                    <a:pt x="119" y="3"/>
                    <a:pt x="100" y="0"/>
                  </a:cubicBezTo>
                  <a:cubicBezTo>
                    <a:pt x="82" y="0"/>
                    <a:pt x="67" y="14"/>
                    <a:pt x="67" y="33"/>
                  </a:cubicBezTo>
                  <a:cubicBezTo>
                    <a:pt x="67" y="66"/>
                    <a:pt x="67" y="66"/>
                    <a:pt x="67" y="66"/>
                  </a:cubicBezTo>
                  <a:cubicBezTo>
                    <a:pt x="31" y="66"/>
                    <a:pt x="31" y="66"/>
                    <a:pt x="31" y="66"/>
                  </a:cubicBezTo>
                  <a:cubicBezTo>
                    <a:pt x="12" y="66"/>
                    <a:pt x="-2" y="80"/>
                    <a:pt x="1" y="102"/>
                  </a:cubicBezTo>
                  <a:cubicBezTo>
                    <a:pt x="1" y="117"/>
                    <a:pt x="16" y="128"/>
                    <a:pt x="34" y="128"/>
                  </a:cubicBezTo>
                  <a:close/>
                </a:path>
              </a:pathLst>
            </a:custGeom>
            <a:solidFill>
              <a:schemeClr val="lt1"/>
            </a:solidFill>
            <a:ln>
              <a:noFill/>
            </a:ln>
          </p:spPr>
          <p:txBody>
            <a:bodyPr spcFirstLastPara="1" wrap="square" lIns="90000" tIns="24825" rIns="90000" bIns="24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8" name="Google Shape;428;p34"/>
            <p:cNvSpPr/>
            <p:nvPr/>
          </p:nvSpPr>
          <p:spPr>
            <a:xfrm>
              <a:off x="3060006" y="2426681"/>
              <a:ext cx="48479" cy="47489"/>
            </a:xfrm>
            <a:custGeom>
              <a:avLst/>
              <a:gdLst/>
              <a:ahLst/>
              <a:cxnLst/>
              <a:rect l="l" t="t" r="r" b="b"/>
              <a:pathLst>
                <a:path w="196" h="192" extrusionOk="0">
                  <a:moveTo>
                    <a:pt x="163" y="63"/>
                  </a:moveTo>
                  <a:lnTo>
                    <a:pt x="163" y="63"/>
                  </a:lnTo>
                  <a:cubicBezTo>
                    <a:pt x="130" y="63"/>
                    <a:pt x="130" y="63"/>
                    <a:pt x="130" y="63"/>
                  </a:cubicBezTo>
                  <a:cubicBezTo>
                    <a:pt x="130" y="34"/>
                    <a:pt x="130" y="34"/>
                    <a:pt x="130" y="34"/>
                  </a:cubicBezTo>
                  <a:cubicBezTo>
                    <a:pt x="130" y="16"/>
                    <a:pt x="119" y="1"/>
                    <a:pt x="101" y="1"/>
                  </a:cubicBezTo>
                  <a:cubicBezTo>
                    <a:pt x="82" y="-3"/>
                    <a:pt x="68" y="12"/>
                    <a:pt x="68" y="30"/>
                  </a:cubicBezTo>
                  <a:cubicBezTo>
                    <a:pt x="68" y="63"/>
                    <a:pt x="68" y="63"/>
                    <a:pt x="68" y="63"/>
                  </a:cubicBezTo>
                  <a:cubicBezTo>
                    <a:pt x="35" y="63"/>
                    <a:pt x="35" y="63"/>
                    <a:pt x="35" y="63"/>
                  </a:cubicBezTo>
                  <a:cubicBezTo>
                    <a:pt x="16" y="63"/>
                    <a:pt x="1" y="78"/>
                    <a:pt x="1" y="93"/>
                  </a:cubicBezTo>
                  <a:cubicBezTo>
                    <a:pt x="-2" y="111"/>
                    <a:pt x="13" y="129"/>
                    <a:pt x="35" y="129"/>
                  </a:cubicBezTo>
                  <a:cubicBezTo>
                    <a:pt x="68" y="129"/>
                    <a:pt x="68" y="129"/>
                    <a:pt x="68" y="129"/>
                  </a:cubicBezTo>
                  <a:cubicBezTo>
                    <a:pt x="68" y="159"/>
                    <a:pt x="68" y="159"/>
                    <a:pt x="68" y="159"/>
                  </a:cubicBezTo>
                  <a:cubicBezTo>
                    <a:pt x="68" y="177"/>
                    <a:pt x="79" y="192"/>
                    <a:pt x="93" y="192"/>
                  </a:cubicBezTo>
                  <a:cubicBezTo>
                    <a:pt x="112" y="195"/>
                    <a:pt x="130" y="181"/>
                    <a:pt x="130" y="162"/>
                  </a:cubicBezTo>
                  <a:cubicBezTo>
                    <a:pt x="130" y="129"/>
                    <a:pt x="130" y="129"/>
                    <a:pt x="130" y="129"/>
                  </a:cubicBezTo>
                  <a:cubicBezTo>
                    <a:pt x="163" y="129"/>
                    <a:pt x="163" y="129"/>
                    <a:pt x="163" y="129"/>
                  </a:cubicBezTo>
                  <a:cubicBezTo>
                    <a:pt x="181" y="129"/>
                    <a:pt x="196" y="111"/>
                    <a:pt x="196" y="93"/>
                  </a:cubicBezTo>
                  <a:cubicBezTo>
                    <a:pt x="192" y="78"/>
                    <a:pt x="177" y="63"/>
                    <a:pt x="163" y="63"/>
                  </a:cubicBezTo>
                  <a:close/>
                </a:path>
              </a:pathLst>
            </a:custGeom>
            <a:solidFill>
              <a:schemeClr val="lt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9" name="Google Shape;429;p34"/>
            <p:cNvSpPr/>
            <p:nvPr/>
          </p:nvSpPr>
          <p:spPr>
            <a:xfrm>
              <a:off x="2907892" y="2085103"/>
              <a:ext cx="15582" cy="15335"/>
            </a:xfrm>
            <a:custGeom>
              <a:avLst/>
              <a:gdLst/>
              <a:ahLst/>
              <a:cxnLst/>
              <a:rect l="l" t="t" r="r" b="b"/>
              <a:pathLst>
                <a:path w="63" h="62" extrusionOk="0">
                  <a:moveTo>
                    <a:pt x="30" y="62"/>
                  </a:moveTo>
                  <a:lnTo>
                    <a:pt x="30" y="62"/>
                  </a:lnTo>
                  <a:cubicBezTo>
                    <a:pt x="48" y="62"/>
                    <a:pt x="63" y="51"/>
                    <a:pt x="63" y="33"/>
                  </a:cubicBezTo>
                  <a:cubicBezTo>
                    <a:pt x="63" y="14"/>
                    <a:pt x="48" y="0"/>
                    <a:pt x="30" y="0"/>
                  </a:cubicBezTo>
                  <a:cubicBezTo>
                    <a:pt x="15" y="0"/>
                    <a:pt x="0" y="14"/>
                    <a:pt x="0" y="33"/>
                  </a:cubicBezTo>
                  <a:cubicBezTo>
                    <a:pt x="0" y="51"/>
                    <a:pt x="15" y="62"/>
                    <a:pt x="30"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0" name="Google Shape;430;p34"/>
            <p:cNvSpPr/>
            <p:nvPr/>
          </p:nvSpPr>
          <p:spPr>
            <a:xfrm>
              <a:off x="3125552" y="2410604"/>
              <a:ext cx="15582" cy="15335"/>
            </a:xfrm>
            <a:custGeom>
              <a:avLst/>
              <a:gdLst/>
              <a:ahLst/>
              <a:cxnLst/>
              <a:rect l="l" t="t" r="r" b="b"/>
              <a:pathLst>
                <a:path w="63" h="62" extrusionOk="0">
                  <a:moveTo>
                    <a:pt x="30" y="0"/>
                  </a:moveTo>
                  <a:lnTo>
                    <a:pt x="30" y="0"/>
                  </a:lnTo>
                  <a:cubicBezTo>
                    <a:pt x="15" y="0"/>
                    <a:pt x="0" y="15"/>
                    <a:pt x="0" y="29"/>
                  </a:cubicBezTo>
                  <a:cubicBezTo>
                    <a:pt x="0" y="48"/>
                    <a:pt x="15" y="62"/>
                    <a:pt x="30" y="62"/>
                  </a:cubicBezTo>
                  <a:cubicBezTo>
                    <a:pt x="48" y="62"/>
                    <a:pt x="63" y="48"/>
                    <a:pt x="63" y="29"/>
                  </a:cubicBezTo>
                  <a:cubicBezTo>
                    <a:pt x="63" y="15"/>
                    <a:pt x="48" y="0"/>
                    <a:pt x="3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1" name="Google Shape;431;p34"/>
            <p:cNvSpPr/>
            <p:nvPr/>
          </p:nvSpPr>
          <p:spPr>
            <a:xfrm>
              <a:off x="3011527" y="2443253"/>
              <a:ext cx="15335" cy="15335"/>
            </a:xfrm>
            <a:custGeom>
              <a:avLst/>
              <a:gdLst/>
              <a:ahLst/>
              <a:cxnLst/>
              <a:rect l="l" t="t" r="r" b="b"/>
              <a:pathLst>
                <a:path w="62" h="62" extrusionOk="0">
                  <a:moveTo>
                    <a:pt x="33" y="0"/>
                  </a:moveTo>
                  <a:lnTo>
                    <a:pt x="33" y="0"/>
                  </a:lnTo>
                  <a:cubicBezTo>
                    <a:pt x="14" y="0"/>
                    <a:pt x="0" y="15"/>
                    <a:pt x="0" y="29"/>
                  </a:cubicBezTo>
                  <a:cubicBezTo>
                    <a:pt x="0" y="51"/>
                    <a:pt x="14" y="62"/>
                    <a:pt x="33" y="62"/>
                  </a:cubicBezTo>
                  <a:cubicBezTo>
                    <a:pt x="47" y="62"/>
                    <a:pt x="62" y="48"/>
                    <a:pt x="62" y="29"/>
                  </a:cubicBezTo>
                  <a:cubicBezTo>
                    <a:pt x="62" y="11"/>
                    <a:pt x="47"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5" name="Freeform: Shape 4">
            <a:extLst>
              <a:ext uri="{FF2B5EF4-FFF2-40B4-BE49-F238E27FC236}">
                <a16:creationId xmlns:a16="http://schemas.microsoft.com/office/drawing/2014/main" id="{D32408C4-06E6-045B-FED2-E95F534CC4E3}"/>
              </a:ext>
            </a:extLst>
          </p:cNvPr>
          <p:cNvSpPr/>
          <p:nvPr/>
        </p:nvSpPr>
        <p:spPr>
          <a:xfrm>
            <a:off x="-7354110" y="1375645"/>
            <a:ext cx="16498110" cy="3382471"/>
          </a:xfrm>
          <a:custGeom>
            <a:avLst/>
            <a:gdLst>
              <a:gd name="connsiteX0" fmla="*/ 8323751 w 16498110"/>
              <a:gd name="connsiteY0" fmla="*/ 113290 h 3382471"/>
              <a:gd name="connsiteX1" fmla="*/ 7888183 w 16498110"/>
              <a:gd name="connsiteY1" fmla="*/ 548858 h 3382471"/>
              <a:gd name="connsiteX2" fmla="*/ 7888183 w 16498110"/>
              <a:gd name="connsiteY2" fmla="*/ 2792787 h 3382471"/>
              <a:gd name="connsiteX3" fmla="*/ 8323751 w 16498110"/>
              <a:gd name="connsiteY3" fmla="*/ 3228355 h 3382471"/>
              <a:gd name="connsiteX4" fmla="*/ 10065972 w 16498110"/>
              <a:gd name="connsiteY4" fmla="*/ 3228355 h 3382471"/>
              <a:gd name="connsiteX5" fmla="*/ 10501540 w 16498110"/>
              <a:gd name="connsiteY5" fmla="*/ 2792787 h 3382471"/>
              <a:gd name="connsiteX6" fmla="*/ 10501540 w 16498110"/>
              <a:gd name="connsiteY6" fmla="*/ 548858 h 3382471"/>
              <a:gd name="connsiteX7" fmla="*/ 10065972 w 16498110"/>
              <a:gd name="connsiteY7" fmla="*/ 113290 h 3382471"/>
              <a:gd name="connsiteX8" fmla="*/ 0 w 16498110"/>
              <a:gd name="connsiteY8" fmla="*/ 0 h 3382471"/>
              <a:gd name="connsiteX9" fmla="*/ 16498110 w 16498110"/>
              <a:gd name="connsiteY9" fmla="*/ 0 h 3382471"/>
              <a:gd name="connsiteX10" fmla="*/ 16498110 w 16498110"/>
              <a:gd name="connsiteY10" fmla="*/ 3382471 h 3382471"/>
              <a:gd name="connsiteX11" fmla="*/ 0 w 16498110"/>
              <a:gd name="connsiteY11" fmla="*/ 3382471 h 338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98110" h="3382471">
                <a:moveTo>
                  <a:pt x="8323751" y="113290"/>
                </a:moveTo>
                <a:cubicBezTo>
                  <a:pt x="8083193" y="113290"/>
                  <a:pt x="7888183" y="308300"/>
                  <a:pt x="7888183" y="548858"/>
                </a:cubicBezTo>
                <a:lnTo>
                  <a:pt x="7888183" y="2792787"/>
                </a:lnTo>
                <a:cubicBezTo>
                  <a:pt x="7888183" y="3033345"/>
                  <a:pt x="8083193" y="3228355"/>
                  <a:pt x="8323751" y="3228355"/>
                </a:cubicBezTo>
                <a:lnTo>
                  <a:pt x="10065972" y="3228355"/>
                </a:lnTo>
                <a:cubicBezTo>
                  <a:pt x="10306530" y="3228355"/>
                  <a:pt x="10501540" y="3033345"/>
                  <a:pt x="10501540" y="2792787"/>
                </a:cubicBezTo>
                <a:lnTo>
                  <a:pt x="10501540" y="548858"/>
                </a:lnTo>
                <a:cubicBezTo>
                  <a:pt x="10501540" y="308300"/>
                  <a:pt x="10306530" y="113290"/>
                  <a:pt x="10065972" y="113290"/>
                </a:cubicBezTo>
                <a:close/>
                <a:moveTo>
                  <a:pt x="0" y="0"/>
                </a:moveTo>
                <a:lnTo>
                  <a:pt x="16498110" y="0"/>
                </a:lnTo>
                <a:lnTo>
                  <a:pt x="16498110" y="3382471"/>
                </a:lnTo>
                <a:lnTo>
                  <a:pt x="0" y="3382471"/>
                </a:lnTo>
                <a:close/>
              </a:path>
            </a:pathLst>
          </a:custGeom>
          <a:solidFill>
            <a:srgbClr val="091B1A">
              <a:alpha val="9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128190286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WordNet Integration</a:t>
            </a:r>
            <a:endParaRPr dirty="0"/>
          </a:p>
        </p:txBody>
      </p:sp>
      <p:sp>
        <p:nvSpPr>
          <p:cNvPr id="399" name="Google Shape;399;p34"/>
          <p:cNvSpPr txBox="1">
            <a:spLocks noGrp="1"/>
          </p:cNvSpPr>
          <p:nvPr>
            <p:ph type="subTitle" idx="4"/>
          </p:nvPr>
        </p:nvSpPr>
        <p:spPr>
          <a:xfrm>
            <a:off x="789263"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ALGORITHM OVERVIEW</a:t>
            </a:r>
            <a:endParaRPr dirty="0"/>
          </a:p>
        </p:txBody>
      </p:sp>
      <p:sp>
        <p:nvSpPr>
          <p:cNvPr id="400" name="Google Shape;400;p34"/>
          <p:cNvSpPr txBox="1">
            <a:spLocks noGrp="1"/>
          </p:cNvSpPr>
          <p:nvPr>
            <p:ph type="subTitle" idx="5"/>
          </p:nvPr>
        </p:nvSpPr>
        <p:spPr>
          <a:xfrm>
            <a:off x="3439952"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WORKING PRINCIPLE</a:t>
            </a:r>
            <a:endParaRPr dirty="0"/>
          </a:p>
        </p:txBody>
      </p:sp>
      <p:sp>
        <p:nvSpPr>
          <p:cNvPr id="401" name="Google Shape;401;p34"/>
          <p:cNvSpPr txBox="1">
            <a:spLocks noGrp="1"/>
          </p:cNvSpPr>
          <p:nvPr>
            <p:ph type="subTitle" idx="1"/>
          </p:nvPr>
        </p:nvSpPr>
        <p:spPr>
          <a:xfrm>
            <a:off x="819697" y="2714125"/>
            <a:ext cx="2157476"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WordNet is a lexical database that organizes words into </a:t>
            </a:r>
            <a:r>
              <a:rPr lang="en-US" dirty="0" err="1"/>
              <a:t>synsets</a:t>
            </a:r>
            <a:r>
              <a:rPr lang="en-US" dirty="0"/>
              <a:t> (sets of synonyms). It provides structured information about word meanings, relationships, and semantic similarity.</a:t>
            </a:r>
          </a:p>
        </p:txBody>
      </p:sp>
      <p:sp>
        <p:nvSpPr>
          <p:cNvPr id="402" name="Google Shape;402;p34"/>
          <p:cNvSpPr txBox="1">
            <a:spLocks noGrp="1"/>
          </p:cNvSpPr>
          <p:nvPr>
            <p:ph type="subTitle" idx="2"/>
          </p:nvPr>
        </p:nvSpPr>
        <p:spPr>
          <a:xfrm>
            <a:off x="3439963" y="2697191"/>
            <a:ext cx="2264100"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WordNet offers a hierarchy of word relationships, such as hypernyms, hyponyms &amp; meronyms. By analyzing word relationships within WordNet, the system gains semantic understanding and can infer connections between concepts.</a:t>
            </a:r>
          </a:p>
        </p:txBody>
      </p:sp>
      <p:sp>
        <p:nvSpPr>
          <p:cNvPr id="403" name="Google Shape;403;p34"/>
          <p:cNvSpPr txBox="1">
            <a:spLocks noGrp="1"/>
          </p:cNvSpPr>
          <p:nvPr>
            <p:ph type="subTitle" idx="3"/>
          </p:nvPr>
        </p:nvSpPr>
        <p:spPr>
          <a:xfrm>
            <a:off x="6090651" y="2714125"/>
            <a:ext cx="2264100"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Integrating WordNet enhances the system's ability to comprehend the meaning of words and their contextual significance. It enables the generation of more accurate and contextually relevant multiple-choice questions.</a:t>
            </a:r>
          </a:p>
        </p:txBody>
      </p:sp>
      <p:sp>
        <p:nvSpPr>
          <p:cNvPr id="404" name="Google Shape;404;p34"/>
          <p:cNvSpPr txBox="1">
            <a:spLocks noGrp="1"/>
          </p:cNvSpPr>
          <p:nvPr>
            <p:ph type="subTitle" idx="6"/>
          </p:nvPr>
        </p:nvSpPr>
        <p:spPr>
          <a:xfrm>
            <a:off x="6090642" y="2005825"/>
            <a:ext cx="22641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BEN</a:t>
            </a:r>
            <a:r>
              <a:rPr lang="en-IN" dirty="0"/>
              <a:t>E</a:t>
            </a:r>
            <a:r>
              <a:rPr lang="en" dirty="0"/>
              <a:t>FITS OF THIS ALGORITHM</a:t>
            </a:r>
            <a:endParaRPr dirty="0"/>
          </a:p>
        </p:txBody>
      </p:sp>
      <p:grpSp>
        <p:nvGrpSpPr>
          <p:cNvPr id="405" name="Google Shape;405;p34"/>
          <p:cNvGrpSpPr/>
          <p:nvPr/>
        </p:nvGrpSpPr>
        <p:grpSpPr>
          <a:xfrm>
            <a:off x="895899" y="1562546"/>
            <a:ext cx="454721" cy="443268"/>
            <a:chOff x="1430277" y="2028463"/>
            <a:chExt cx="536481" cy="519414"/>
          </a:xfrm>
        </p:grpSpPr>
        <p:sp>
          <p:nvSpPr>
            <p:cNvPr id="406" name="Google Shape;406;p34"/>
            <p:cNvSpPr/>
            <p:nvPr/>
          </p:nvSpPr>
          <p:spPr>
            <a:xfrm>
              <a:off x="1468120" y="2028463"/>
              <a:ext cx="498637" cy="198861"/>
            </a:xfrm>
            <a:custGeom>
              <a:avLst/>
              <a:gdLst/>
              <a:ahLst/>
              <a:cxnLst/>
              <a:rect l="l" t="t" r="r" b="b"/>
              <a:pathLst>
                <a:path w="2016" h="804" extrusionOk="0">
                  <a:moveTo>
                    <a:pt x="1730" y="493"/>
                  </a:moveTo>
                  <a:lnTo>
                    <a:pt x="1730" y="493"/>
                  </a:lnTo>
                  <a:cubicBezTo>
                    <a:pt x="1671" y="353"/>
                    <a:pt x="1517" y="280"/>
                    <a:pt x="1374" y="324"/>
                  </a:cubicBezTo>
                  <a:cubicBezTo>
                    <a:pt x="1271" y="-24"/>
                    <a:pt x="817" y="-116"/>
                    <a:pt x="589" y="170"/>
                  </a:cubicBezTo>
                  <a:cubicBezTo>
                    <a:pt x="443" y="115"/>
                    <a:pt x="274" y="188"/>
                    <a:pt x="212" y="335"/>
                  </a:cubicBezTo>
                  <a:cubicBezTo>
                    <a:pt x="142" y="335"/>
                    <a:pt x="76" y="353"/>
                    <a:pt x="17" y="390"/>
                  </a:cubicBezTo>
                  <a:cubicBezTo>
                    <a:pt x="3" y="401"/>
                    <a:pt x="-5" y="416"/>
                    <a:pt x="3" y="431"/>
                  </a:cubicBezTo>
                  <a:cubicBezTo>
                    <a:pt x="10" y="449"/>
                    <a:pt x="32" y="456"/>
                    <a:pt x="51" y="445"/>
                  </a:cubicBezTo>
                  <a:cubicBezTo>
                    <a:pt x="168" y="368"/>
                    <a:pt x="318" y="390"/>
                    <a:pt x="413" y="482"/>
                  </a:cubicBezTo>
                  <a:cubicBezTo>
                    <a:pt x="424" y="496"/>
                    <a:pt x="443" y="496"/>
                    <a:pt x="457" y="482"/>
                  </a:cubicBezTo>
                  <a:cubicBezTo>
                    <a:pt x="468" y="471"/>
                    <a:pt x="468" y="449"/>
                    <a:pt x="457" y="438"/>
                  </a:cubicBezTo>
                  <a:cubicBezTo>
                    <a:pt x="406" y="390"/>
                    <a:pt x="344" y="357"/>
                    <a:pt x="278" y="343"/>
                  </a:cubicBezTo>
                  <a:cubicBezTo>
                    <a:pt x="336" y="229"/>
                    <a:pt x="476" y="185"/>
                    <a:pt x="589" y="240"/>
                  </a:cubicBezTo>
                  <a:cubicBezTo>
                    <a:pt x="600" y="247"/>
                    <a:pt x="619" y="243"/>
                    <a:pt x="626" y="229"/>
                  </a:cubicBezTo>
                  <a:cubicBezTo>
                    <a:pt x="843" y="-76"/>
                    <a:pt x="1327" y="71"/>
                    <a:pt x="1327" y="452"/>
                  </a:cubicBezTo>
                  <a:cubicBezTo>
                    <a:pt x="1327" y="467"/>
                    <a:pt x="1337" y="482"/>
                    <a:pt x="1356" y="485"/>
                  </a:cubicBezTo>
                  <a:cubicBezTo>
                    <a:pt x="1374" y="485"/>
                    <a:pt x="1392" y="471"/>
                    <a:pt x="1392" y="452"/>
                  </a:cubicBezTo>
                  <a:cubicBezTo>
                    <a:pt x="1392" y="431"/>
                    <a:pt x="1389" y="408"/>
                    <a:pt x="1385" y="387"/>
                  </a:cubicBezTo>
                  <a:cubicBezTo>
                    <a:pt x="1510" y="346"/>
                    <a:pt x="1638" y="416"/>
                    <a:pt x="1679" y="537"/>
                  </a:cubicBezTo>
                  <a:cubicBezTo>
                    <a:pt x="1682" y="551"/>
                    <a:pt x="1697" y="559"/>
                    <a:pt x="1711" y="559"/>
                  </a:cubicBezTo>
                  <a:cubicBezTo>
                    <a:pt x="1862" y="548"/>
                    <a:pt x="1953" y="643"/>
                    <a:pt x="1950" y="771"/>
                  </a:cubicBezTo>
                  <a:cubicBezTo>
                    <a:pt x="1950" y="790"/>
                    <a:pt x="1964" y="804"/>
                    <a:pt x="1983" y="804"/>
                  </a:cubicBezTo>
                  <a:lnTo>
                    <a:pt x="1983" y="804"/>
                  </a:lnTo>
                  <a:cubicBezTo>
                    <a:pt x="2001" y="804"/>
                    <a:pt x="2016" y="790"/>
                    <a:pt x="2016" y="771"/>
                  </a:cubicBezTo>
                  <a:cubicBezTo>
                    <a:pt x="2016" y="617"/>
                    <a:pt x="1909" y="493"/>
                    <a:pt x="1730" y="49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7" name="Google Shape;407;p34"/>
            <p:cNvSpPr/>
            <p:nvPr/>
          </p:nvSpPr>
          <p:spPr>
            <a:xfrm>
              <a:off x="1430277" y="2147928"/>
              <a:ext cx="526340" cy="399949"/>
            </a:xfrm>
            <a:custGeom>
              <a:avLst/>
              <a:gdLst/>
              <a:ahLst/>
              <a:cxnLst/>
              <a:rect l="l" t="t" r="r" b="b"/>
              <a:pathLst>
                <a:path w="2128" h="1617" extrusionOk="0">
                  <a:moveTo>
                    <a:pt x="2114" y="398"/>
                  </a:moveTo>
                  <a:lnTo>
                    <a:pt x="2114" y="398"/>
                  </a:lnTo>
                  <a:cubicBezTo>
                    <a:pt x="2099" y="387"/>
                    <a:pt x="2081" y="395"/>
                    <a:pt x="2070" y="409"/>
                  </a:cubicBezTo>
                  <a:cubicBezTo>
                    <a:pt x="2033" y="468"/>
                    <a:pt x="1967" y="501"/>
                    <a:pt x="1890" y="501"/>
                  </a:cubicBezTo>
                  <a:cubicBezTo>
                    <a:pt x="1450" y="501"/>
                    <a:pt x="1450" y="501"/>
                    <a:pt x="1450" y="501"/>
                  </a:cubicBezTo>
                  <a:cubicBezTo>
                    <a:pt x="1450" y="343"/>
                    <a:pt x="1450" y="343"/>
                    <a:pt x="1450" y="343"/>
                  </a:cubicBezTo>
                  <a:cubicBezTo>
                    <a:pt x="1450" y="332"/>
                    <a:pt x="1443" y="321"/>
                    <a:pt x="1432" y="314"/>
                  </a:cubicBezTo>
                  <a:cubicBezTo>
                    <a:pt x="1292" y="233"/>
                    <a:pt x="1292" y="233"/>
                    <a:pt x="1292" y="233"/>
                  </a:cubicBezTo>
                  <a:cubicBezTo>
                    <a:pt x="1274" y="222"/>
                    <a:pt x="1252" y="230"/>
                    <a:pt x="1245" y="248"/>
                  </a:cubicBezTo>
                  <a:cubicBezTo>
                    <a:pt x="1241" y="263"/>
                    <a:pt x="1248" y="281"/>
                    <a:pt x="1260" y="288"/>
                  </a:cubicBezTo>
                  <a:cubicBezTo>
                    <a:pt x="1384" y="362"/>
                    <a:pt x="1384" y="362"/>
                    <a:pt x="1384" y="362"/>
                  </a:cubicBezTo>
                  <a:cubicBezTo>
                    <a:pt x="1384" y="710"/>
                    <a:pt x="1384" y="710"/>
                    <a:pt x="1384" y="710"/>
                  </a:cubicBezTo>
                  <a:cubicBezTo>
                    <a:pt x="1351" y="728"/>
                    <a:pt x="1116" y="864"/>
                    <a:pt x="1084" y="882"/>
                  </a:cubicBezTo>
                  <a:cubicBezTo>
                    <a:pt x="786" y="710"/>
                    <a:pt x="786" y="710"/>
                    <a:pt x="786" y="710"/>
                  </a:cubicBezTo>
                  <a:cubicBezTo>
                    <a:pt x="786" y="362"/>
                    <a:pt x="786" y="362"/>
                    <a:pt x="786" y="362"/>
                  </a:cubicBezTo>
                  <a:cubicBezTo>
                    <a:pt x="1084" y="189"/>
                    <a:pt x="1084" y="189"/>
                    <a:pt x="1084" y="189"/>
                  </a:cubicBezTo>
                  <a:cubicBezTo>
                    <a:pt x="1138" y="219"/>
                    <a:pt x="1138" y="219"/>
                    <a:pt x="1138" y="219"/>
                  </a:cubicBezTo>
                  <a:cubicBezTo>
                    <a:pt x="1153" y="230"/>
                    <a:pt x="1172" y="226"/>
                    <a:pt x="1179" y="211"/>
                  </a:cubicBezTo>
                  <a:cubicBezTo>
                    <a:pt x="1193" y="197"/>
                    <a:pt x="1186" y="175"/>
                    <a:pt x="1172" y="167"/>
                  </a:cubicBezTo>
                  <a:cubicBezTo>
                    <a:pt x="1102" y="127"/>
                    <a:pt x="1102" y="127"/>
                    <a:pt x="1102" y="127"/>
                  </a:cubicBezTo>
                  <a:cubicBezTo>
                    <a:pt x="1091" y="120"/>
                    <a:pt x="1080" y="120"/>
                    <a:pt x="1069" y="127"/>
                  </a:cubicBezTo>
                  <a:cubicBezTo>
                    <a:pt x="739" y="318"/>
                    <a:pt x="739" y="318"/>
                    <a:pt x="739" y="318"/>
                  </a:cubicBezTo>
                  <a:cubicBezTo>
                    <a:pt x="728" y="321"/>
                    <a:pt x="720" y="332"/>
                    <a:pt x="720" y="343"/>
                  </a:cubicBezTo>
                  <a:cubicBezTo>
                    <a:pt x="720" y="501"/>
                    <a:pt x="720" y="501"/>
                    <a:pt x="720" y="501"/>
                  </a:cubicBezTo>
                  <a:cubicBezTo>
                    <a:pt x="357" y="501"/>
                    <a:pt x="357" y="501"/>
                    <a:pt x="357" y="501"/>
                  </a:cubicBezTo>
                  <a:cubicBezTo>
                    <a:pt x="126" y="501"/>
                    <a:pt x="-13" y="244"/>
                    <a:pt x="112" y="50"/>
                  </a:cubicBezTo>
                  <a:cubicBezTo>
                    <a:pt x="119" y="36"/>
                    <a:pt x="116" y="17"/>
                    <a:pt x="101" y="6"/>
                  </a:cubicBezTo>
                  <a:cubicBezTo>
                    <a:pt x="86" y="-5"/>
                    <a:pt x="68" y="2"/>
                    <a:pt x="57" y="17"/>
                  </a:cubicBezTo>
                  <a:cubicBezTo>
                    <a:pt x="-94" y="252"/>
                    <a:pt x="75" y="567"/>
                    <a:pt x="357" y="567"/>
                  </a:cubicBezTo>
                  <a:cubicBezTo>
                    <a:pt x="552" y="567"/>
                    <a:pt x="552" y="567"/>
                    <a:pt x="552" y="567"/>
                  </a:cubicBezTo>
                  <a:cubicBezTo>
                    <a:pt x="552" y="702"/>
                    <a:pt x="552" y="702"/>
                    <a:pt x="552" y="702"/>
                  </a:cubicBezTo>
                  <a:cubicBezTo>
                    <a:pt x="387" y="702"/>
                    <a:pt x="387" y="702"/>
                    <a:pt x="387" y="702"/>
                  </a:cubicBezTo>
                  <a:cubicBezTo>
                    <a:pt x="376" y="659"/>
                    <a:pt x="332" y="633"/>
                    <a:pt x="288" y="637"/>
                  </a:cubicBezTo>
                  <a:cubicBezTo>
                    <a:pt x="240" y="640"/>
                    <a:pt x="204" y="677"/>
                    <a:pt x="200" y="721"/>
                  </a:cubicBezTo>
                  <a:cubicBezTo>
                    <a:pt x="192" y="780"/>
                    <a:pt x="240" y="831"/>
                    <a:pt x="295" y="831"/>
                  </a:cubicBezTo>
                  <a:cubicBezTo>
                    <a:pt x="339" y="831"/>
                    <a:pt x="376" y="802"/>
                    <a:pt x="387" y="765"/>
                  </a:cubicBezTo>
                  <a:cubicBezTo>
                    <a:pt x="585" y="765"/>
                    <a:pt x="585" y="765"/>
                    <a:pt x="585" y="765"/>
                  </a:cubicBezTo>
                  <a:cubicBezTo>
                    <a:pt x="600" y="765"/>
                    <a:pt x="614" y="750"/>
                    <a:pt x="614" y="732"/>
                  </a:cubicBezTo>
                  <a:cubicBezTo>
                    <a:pt x="614" y="567"/>
                    <a:pt x="614" y="567"/>
                    <a:pt x="614" y="567"/>
                  </a:cubicBezTo>
                  <a:cubicBezTo>
                    <a:pt x="720" y="567"/>
                    <a:pt x="720" y="567"/>
                    <a:pt x="720" y="567"/>
                  </a:cubicBezTo>
                  <a:cubicBezTo>
                    <a:pt x="720" y="912"/>
                    <a:pt x="720" y="912"/>
                    <a:pt x="720" y="912"/>
                  </a:cubicBezTo>
                  <a:cubicBezTo>
                    <a:pt x="644" y="959"/>
                    <a:pt x="644" y="959"/>
                    <a:pt x="644" y="959"/>
                  </a:cubicBezTo>
                  <a:cubicBezTo>
                    <a:pt x="592" y="875"/>
                    <a:pt x="464" y="912"/>
                    <a:pt x="460" y="1007"/>
                  </a:cubicBezTo>
                  <a:cubicBezTo>
                    <a:pt x="460" y="1051"/>
                    <a:pt x="489" y="1095"/>
                    <a:pt x="533" y="1102"/>
                  </a:cubicBezTo>
                  <a:cubicBezTo>
                    <a:pt x="592" y="1117"/>
                    <a:pt x="644" y="1080"/>
                    <a:pt x="654" y="1029"/>
                  </a:cubicBezTo>
                  <a:cubicBezTo>
                    <a:pt x="768" y="956"/>
                    <a:pt x="768" y="956"/>
                    <a:pt x="768" y="956"/>
                  </a:cubicBezTo>
                  <a:cubicBezTo>
                    <a:pt x="779" y="948"/>
                    <a:pt x="786" y="937"/>
                    <a:pt x="786" y="926"/>
                  </a:cubicBezTo>
                  <a:cubicBezTo>
                    <a:pt x="786" y="783"/>
                    <a:pt x="786" y="783"/>
                    <a:pt x="786" y="783"/>
                  </a:cubicBezTo>
                  <a:cubicBezTo>
                    <a:pt x="889" y="846"/>
                    <a:pt x="889" y="846"/>
                    <a:pt x="889" y="846"/>
                  </a:cubicBezTo>
                  <a:cubicBezTo>
                    <a:pt x="889" y="1161"/>
                    <a:pt x="889" y="1161"/>
                    <a:pt x="889" y="1161"/>
                  </a:cubicBezTo>
                  <a:cubicBezTo>
                    <a:pt x="849" y="1161"/>
                    <a:pt x="849" y="1161"/>
                    <a:pt x="849" y="1161"/>
                  </a:cubicBezTo>
                  <a:cubicBezTo>
                    <a:pt x="834" y="1121"/>
                    <a:pt x="794" y="1091"/>
                    <a:pt x="746" y="1099"/>
                  </a:cubicBezTo>
                  <a:cubicBezTo>
                    <a:pt x="702" y="1102"/>
                    <a:pt x="669" y="1135"/>
                    <a:pt x="662" y="1183"/>
                  </a:cubicBezTo>
                  <a:cubicBezTo>
                    <a:pt x="654" y="1242"/>
                    <a:pt x="698" y="1293"/>
                    <a:pt x="757" y="1293"/>
                  </a:cubicBezTo>
                  <a:cubicBezTo>
                    <a:pt x="797" y="1293"/>
                    <a:pt x="834" y="1264"/>
                    <a:pt x="849" y="1227"/>
                  </a:cubicBezTo>
                  <a:cubicBezTo>
                    <a:pt x="922" y="1227"/>
                    <a:pt x="922" y="1227"/>
                    <a:pt x="922" y="1227"/>
                  </a:cubicBezTo>
                  <a:cubicBezTo>
                    <a:pt x="940" y="1227"/>
                    <a:pt x="955" y="1212"/>
                    <a:pt x="955" y="1194"/>
                  </a:cubicBezTo>
                  <a:cubicBezTo>
                    <a:pt x="955" y="882"/>
                    <a:pt x="955" y="882"/>
                    <a:pt x="955" y="882"/>
                  </a:cubicBezTo>
                  <a:cubicBezTo>
                    <a:pt x="1050" y="937"/>
                    <a:pt x="1050" y="937"/>
                    <a:pt x="1050" y="937"/>
                  </a:cubicBezTo>
                  <a:cubicBezTo>
                    <a:pt x="1050" y="1322"/>
                    <a:pt x="1050" y="1322"/>
                    <a:pt x="1050" y="1322"/>
                  </a:cubicBezTo>
                  <a:cubicBezTo>
                    <a:pt x="1050" y="1333"/>
                    <a:pt x="1054" y="1341"/>
                    <a:pt x="1061" y="1348"/>
                  </a:cubicBezTo>
                  <a:cubicBezTo>
                    <a:pt x="1193" y="1476"/>
                    <a:pt x="1193" y="1476"/>
                    <a:pt x="1193" y="1476"/>
                  </a:cubicBezTo>
                  <a:lnTo>
                    <a:pt x="1193" y="1476"/>
                  </a:lnTo>
                  <a:cubicBezTo>
                    <a:pt x="1157" y="1550"/>
                    <a:pt x="1219" y="1634"/>
                    <a:pt x="1304" y="1615"/>
                  </a:cubicBezTo>
                  <a:cubicBezTo>
                    <a:pt x="1340" y="1608"/>
                    <a:pt x="1366" y="1579"/>
                    <a:pt x="1373" y="1542"/>
                  </a:cubicBezTo>
                  <a:cubicBezTo>
                    <a:pt x="1392" y="1458"/>
                    <a:pt x="1307" y="1399"/>
                    <a:pt x="1237" y="1432"/>
                  </a:cubicBezTo>
                  <a:lnTo>
                    <a:pt x="1237" y="1432"/>
                  </a:lnTo>
                  <a:cubicBezTo>
                    <a:pt x="1113" y="1311"/>
                    <a:pt x="1113" y="1311"/>
                    <a:pt x="1113" y="1311"/>
                  </a:cubicBezTo>
                  <a:cubicBezTo>
                    <a:pt x="1113" y="937"/>
                    <a:pt x="1113" y="937"/>
                    <a:pt x="1113" y="937"/>
                  </a:cubicBezTo>
                  <a:cubicBezTo>
                    <a:pt x="1216" y="879"/>
                    <a:pt x="1216" y="879"/>
                    <a:pt x="1216" y="879"/>
                  </a:cubicBezTo>
                  <a:cubicBezTo>
                    <a:pt x="1216" y="1062"/>
                    <a:pt x="1216" y="1062"/>
                    <a:pt x="1216" y="1062"/>
                  </a:cubicBezTo>
                  <a:cubicBezTo>
                    <a:pt x="1216" y="1069"/>
                    <a:pt x="1219" y="1073"/>
                    <a:pt x="1223" y="1080"/>
                  </a:cubicBezTo>
                  <a:cubicBezTo>
                    <a:pt x="1325" y="1220"/>
                    <a:pt x="1322" y="1212"/>
                    <a:pt x="1325" y="1216"/>
                  </a:cubicBezTo>
                  <a:cubicBezTo>
                    <a:pt x="1289" y="1286"/>
                    <a:pt x="1351" y="1370"/>
                    <a:pt x="1436" y="1351"/>
                  </a:cubicBezTo>
                  <a:cubicBezTo>
                    <a:pt x="1472" y="1344"/>
                    <a:pt x="1498" y="1319"/>
                    <a:pt x="1509" y="1282"/>
                  </a:cubicBezTo>
                  <a:cubicBezTo>
                    <a:pt x="1527" y="1198"/>
                    <a:pt x="1439" y="1135"/>
                    <a:pt x="1369" y="1172"/>
                  </a:cubicBezTo>
                  <a:cubicBezTo>
                    <a:pt x="1278" y="1051"/>
                    <a:pt x="1278" y="1051"/>
                    <a:pt x="1278" y="1051"/>
                  </a:cubicBezTo>
                  <a:cubicBezTo>
                    <a:pt x="1278" y="842"/>
                    <a:pt x="1278" y="842"/>
                    <a:pt x="1278" y="842"/>
                  </a:cubicBezTo>
                  <a:cubicBezTo>
                    <a:pt x="1384" y="783"/>
                    <a:pt x="1384" y="783"/>
                    <a:pt x="1384" y="783"/>
                  </a:cubicBezTo>
                  <a:cubicBezTo>
                    <a:pt x="1384" y="934"/>
                    <a:pt x="1384" y="934"/>
                    <a:pt x="1384" y="934"/>
                  </a:cubicBezTo>
                  <a:cubicBezTo>
                    <a:pt x="1384" y="941"/>
                    <a:pt x="1388" y="952"/>
                    <a:pt x="1395" y="956"/>
                  </a:cubicBezTo>
                  <a:cubicBezTo>
                    <a:pt x="1516" y="1058"/>
                    <a:pt x="1516" y="1058"/>
                    <a:pt x="1516" y="1058"/>
                  </a:cubicBezTo>
                  <a:cubicBezTo>
                    <a:pt x="1524" y="1110"/>
                    <a:pt x="1575" y="1150"/>
                    <a:pt x="1633" y="1135"/>
                  </a:cubicBezTo>
                  <a:cubicBezTo>
                    <a:pt x="1677" y="1124"/>
                    <a:pt x="1710" y="1084"/>
                    <a:pt x="1707" y="1040"/>
                  </a:cubicBezTo>
                  <a:cubicBezTo>
                    <a:pt x="1707" y="945"/>
                    <a:pt x="1582" y="908"/>
                    <a:pt x="1531" y="985"/>
                  </a:cubicBezTo>
                  <a:cubicBezTo>
                    <a:pt x="1450" y="919"/>
                    <a:pt x="1450" y="919"/>
                    <a:pt x="1450" y="919"/>
                  </a:cubicBezTo>
                  <a:cubicBezTo>
                    <a:pt x="1450" y="567"/>
                    <a:pt x="1450" y="567"/>
                    <a:pt x="1450" y="567"/>
                  </a:cubicBezTo>
                  <a:cubicBezTo>
                    <a:pt x="1545" y="567"/>
                    <a:pt x="1545" y="567"/>
                    <a:pt x="1545" y="567"/>
                  </a:cubicBezTo>
                  <a:cubicBezTo>
                    <a:pt x="1545" y="732"/>
                    <a:pt x="1545" y="732"/>
                    <a:pt x="1545" y="732"/>
                  </a:cubicBezTo>
                  <a:cubicBezTo>
                    <a:pt x="1545" y="750"/>
                    <a:pt x="1560" y="765"/>
                    <a:pt x="1578" y="765"/>
                  </a:cubicBezTo>
                  <a:cubicBezTo>
                    <a:pt x="1846" y="765"/>
                    <a:pt x="1846" y="765"/>
                    <a:pt x="1846" y="765"/>
                  </a:cubicBezTo>
                  <a:cubicBezTo>
                    <a:pt x="1861" y="805"/>
                    <a:pt x="1901" y="835"/>
                    <a:pt x="1949" y="831"/>
                  </a:cubicBezTo>
                  <a:cubicBezTo>
                    <a:pt x="1993" y="824"/>
                    <a:pt x="2029" y="791"/>
                    <a:pt x="2037" y="743"/>
                  </a:cubicBezTo>
                  <a:cubicBezTo>
                    <a:pt x="2044" y="684"/>
                    <a:pt x="1996" y="637"/>
                    <a:pt x="1938" y="637"/>
                  </a:cubicBezTo>
                  <a:cubicBezTo>
                    <a:pt x="1897" y="637"/>
                    <a:pt x="1861" y="662"/>
                    <a:pt x="1846" y="702"/>
                  </a:cubicBezTo>
                  <a:cubicBezTo>
                    <a:pt x="1608" y="702"/>
                    <a:pt x="1608" y="702"/>
                    <a:pt x="1608" y="702"/>
                  </a:cubicBezTo>
                  <a:cubicBezTo>
                    <a:pt x="1608" y="567"/>
                    <a:pt x="1608" y="567"/>
                    <a:pt x="1608" y="567"/>
                  </a:cubicBezTo>
                  <a:cubicBezTo>
                    <a:pt x="1890" y="567"/>
                    <a:pt x="1890" y="567"/>
                    <a:pt x="1890" y="567"/>
                  </a:cubicBezTo>
                  <a:cubicBezTo>
                    <a:pt x="1993" y="567"/>
                    <a:pt x="2073" y="523"/>
                    <a:pt x="2125" y="442"/>
                  </a:cubicBezTo>
                  <a:cubicBezTo>
                    <a:pt x="2132" y="428"/>
                    <a:pt x="2128" y="406"/>
                    <a:pt x="2114" y="398"/>
                  </a:cubicBezTo>
                  <a:moveTo>
                    <a:pt x="295" y="765"/>
                  </a:moveTo>
                  <a:lnTo>
                    <a:pt x="295" y="765"/>
                  </a:lnTo>
                  <a:cubicBezTo>
                    <a:pt x="277" y="765"/>
                    <a:pt x="262" y="750"/>
                    <a:pt x="262" y="732"/>
                  </a:cubicBezTo>
                  <a:cubicBezTo>
                    <a:pt x="262" y="714"/>
                    <a:pt x="277" y="699"/>
                    <a:pt x="295" y="699"/>
                  </a:cubicBezTo>
                  <a:cubicBezTo>
                    <a:pt x="317" y="699"/>
                    <a:pt x="332" y="714"/>
                    <a:pt x="332" y="732"/>
                  </a:cubicBezTo>
                  <a:cubicBezTo>
                    <a:pt x="332" y="750"/>
                    <a:pt x="317" y="765"/>
                    <a:pt x="295" y="765"/>
                  </a:cubicBezTo>
                  <a:moveTo>
                    <a:pt x="559" y="1044"/>
                  </a:moveTo>
                  <a:lnTo>
                    <a:pt x="559" y="1044"/>
                  </a:lnTo>
                  <a:cubicBezTo>
                    <a:pt x="541" y="1044"/>
                    <a:pt x="526" y="1029"/>
                    <a:pt x="526" y="1011"/>
                  </a:cubicBezTo>
                  <a:cubicBezTo>
                    <a:pt x="526" y="992"/>
                    <a:pt x="541" y="978"/>
                    <a:pt x="559" y="978"/>
                  </a:cubicBezTo>
                  <a:cubicBezTo>
                    <a:pt x="577" y="978"/>
                    <a:pt x="592" y="992"/>
                    <a:pt x="592" y="1011"/>
                  </a:cubicBezTo>
                  <a:cubicBezTo>
                    <a:pt x="592" y="1029"/>
                    <a:pt x="577" y="1044"/>
                    <a:pt x="559" y="1044"/>
                  </a:cubicBezTo>
                  <a:moveTo>
                    <a:pt x="753" y="1227"/>
                  </a:moveTo>
                  <a:lnTo>
                    <a:pt x="753" y="1227"/>
                  </a:lnTo>
                  <a:cubicBezTo>
                    <a:pt x="735" y="1227"/>
                    <a:pt x="720" y="1212"/>
                    <a:pt x="720" y="1194"/>
                  </a:cubicBezTo>
                  <a:cubicBezTo>
                    <a:pt x="720" y="1172"/>
                    <a:pt x="735" y="1157"/>
                    <a:pt x="753" y="1157"/>
                  </a:cubicBezTo>
                  <a:cubicBezTo>
                    <a:pt x="772" y="1157"/>
                    <a:pt x="786" y="1172"/>
                    <a:pt x="786" y="1194"/>
                  </a:cubicBezTo>
                  <a:cubicBezTo>
                    <a:pt x="786" y="1212"/>
                    <a:pt x="772" y="1227"/>
                    <a:pt x="753" y="1227"/>
                  </a:cubicBezTo>
                  <a:moveTo>
                    <a:pt x="1281" y="1487"/>
                  </a:moveTo>
                  <a:lnTo>
                    <a:pt x="1281" y="1487"/>
                  </a:lnTo>
                  <a:cubicBezTo>
                    <a:pt x="1300" y="1487"/>
                    <a:pt x="1314" y="1502"/>
                    <a:pt x="1314" y="1520"/>
                  </a:cubicBezTo>
                  <a:cubicBezTo>
                    <a:pt x="1314" y="1539"/>
                    <a:pt x="1300" y="1553"/>
                    <a:pt x="1281" y="1553"/>
                  </a:cubicBezTo>
                  <a:cubicBezTo>
                    <a:pt x="1263" y="1553"/>
                    <a:pt x="1248" y="1539"/>
                    <a:pt x="1248" y="1520"/>
                  </a:cubicBezTo>
                  <a:cubicBezTo>
                    <a:pt x="1248" y="1502"/>
                    <a:pt x="1263" y="1487"/>
                    <a:pt x="1281" y="1487"/>
                  </a:cubicBezTo>
                  <a:moveTo>
                    <a:pt x="1413" y="1223"/>
                  </a:moveTo>
                  <a:lnTo>
                    <a:pt x="1413" y="1223"/>
                  </a:lnTo>
                  <a:cubicBezTo>
                    <a:pt x="1432" y="1223"/>
                    <a:pt x="1446" y="1238"/>
                    <a:pt x="1446" y="1256"/>
                  </a:cubicBezTo>
                  <a:cubicBezTo>
                    <a:pt x="1446" y="1278"/>
                    <a:pt x="1432" y="1293"/>
                    <a:pt x="1413" y="1293"/>
                  </a:cubicBezTo>
                  <a:cubicBezTo>
                    <a:pt x="1395" y="1293"/>
                    <a:pt x="1380" y="1278"/>
                    <a:pt x="1380" y="1256"/>
                  </a:cubicBezTo>
                  <a:cubicBezTo>
                    <a:pt x="1380" y="1238"/>
                    <a:pt x="1395" y="1223"/>
                    <a:pt x="1413" y="1223"/>
                  </a:cubicBezTo>
                  <a:moveTo>
                    <a:pt x="1612" y="1007"/>
                  </a:moveTo>
                  <a:lnTo>
                    <a:pt x="1612" y="1007"/>
                  </a:lnTo>
                  <a:cubicBezTo>
                    <a:pt x="1630" y="1007"/>
                    <a:pt x="1644" y="1022"/>
                    <a:pt x="1644" y="1040"/>
                  </a:cubicBezTo>
                  <a:cubicBezTo>
                    <a:pt x="1644" y="1058"/>
                    <a:pt x="1630" y="1077"/>
                    <a:pt x="1612" y="1077"/>
                  </a:cubicBezTo>
                  <a:cubicBezTo>
                    <a:pt x="1593" y="1077"/>
                    <a:pt x="1578" y="1058"/>
                    <a:pt x="1578" y="1040"/>
                  </a:cubicBezTo>
                  <a:cubicBezTo>
                    <a:pt x="1578" y="1022"/>
                    <a:pt x="1593" y="1007"/>
                    <a:pt x="1612" y="1007"/>
                  </a:cubicBezTo>
                  <a:moveTo>
                    <a:pt x="1938" y="699"/>
                  </a:moveTo>
                  <a:lnTo>
                    <a:pt x="1938" y="699"/>
                  </a:lnTo>
                  <a:cubicBezTo>
                    <a:pt x="1956" y="699"/>
                    <a:pt x="1974" y="714"/>
                    <a:pt x="1974" y="732"/>
                  </a:cubicBezTo>
                  <a:cubicBezTo>
                    <a:pt x="1974" y="750"/>
                    <a:pt x="1956" y="765"/>
                    <a:pt x="1938" y="765"/>
                  </a:cubicBezTo>
                  <a:cubicBezTo>
                    <a:pt x="1920" y="765"/>
                    <a:pt x="1905" y="750"/>
                    <a:pt x="1905" y="732"/>
                  </a:cubicBezTo>
                  <a:cubicBezTo>
                    <a:pt x="1905" y="714"/>
                    <a:pt x="1920" y="699"/>
                    <a:pt x="1938" y="699"/>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8" name="Google Shape;408;p34"/>
            <p:cNvSpPr/>
            <p:nvPr/>
          </p:nvSpPr>
          <p:spPr>
            <a:xfrm>
              <a:off x="1648184" y="2244638"/>
              <a:ext cx="59856" cy="71729"/>
            </a:xfrm>
            <a:custGeom>
              <a:avLst/>
              <a:gdLst/>
              <a:ahLst/>
              <a:cxnLst/>
              <a:rect l="l" t="t" r="r" b="b"/>
              <a:pathLst>
                <a:path w="242" h="290" extrusionOk="0">
                  <a:moveTo>
                    <a:pt x="89" y="22"/>
                  </a:moveTo>
                  <a:lnTo>
                    <a:pt x="89" y="22"/>
                  </a:lnTo>
                  <a:lnTo>
                    <a:pt x="89" y="22"/>
                  </a:lnTo>
                  <a:cubicBezTo>
                    <a:pt x="1" y="246"/>
                    <a:pt x="1" y="246"/>
                    <a:pt x="1" y="246"/>
                  </a:cubicBezTo>
                  <a:cubicBezTo>
                    <a:pt x="-3" y="264"/>
                    <a:pt x="4" y="282"/>
                    <a:pt x="23" y="290"/>
                  </a:cubicBezTo>
                  <a:cubicBezTo>
                    <a:pt x="41" y="293"/>
                    <a:pt x="56" y="282"/>
                    <a:pt x="63" y="268"/>
                  </a:cubicBezTo>
                  <a:cubicBezTo>
                    <a:pt x="74" y="235"/>
                    <a:pt x="74" y="235"/>
                    <a:pt x="74" y="235"/>
                  </a:cubicBezTo>
                  <a:cubicBezTo>
                    <a:pt x="169" y="235"/>
                    <a:pt x="169" y="235"/>
                    <a:pt x="169" y="235"/>
                  </a:cubicBezTo>
                  <a:cubicBezTo>
                    <a:pt x="180" y="268"/>
                    <a:pt x="180" y="268"/>
                    <a:pt x="180" y="268"/>
                  </a:cubicBezTo>
                  <a:cubicBezTo>
                    <a:pt x="188" y="286"/>
                    <a:pt x="206" y="293"/>
                    <a:pt x="221" y="286"/>
                  </a:cubicBezTo>
                  <a:cubicBezTo>
                    <a:pt x="239" y="282"/>
                    <a:pt x="247" y="264"/>
                    <a:pt x="239" y="246"/>
                  </a:cubicBezTo>
                  <a:cubicBezTo>
                    <a:pt x="155" y="22"/>
                    <a:pt x="155" y="22"/>
                    <a:pt x="155" y="22"/>
                  </a:cubicBezTo>
                  <a:cubicBezTo>
                    <a:pt x="144" y="-7"/>
                    <a:pt x="100" y="-7"/>
                    <a:pt x="89" y="22"/>
                  </a:cubicBezTo>
                  <a:moveTo>
                    <a:pt x="100" y="169"/>
                  </a:moveTo>
                  <a:lnTo>
                    <a:pt x="100" y="169"/>
                  </a:lnTo>
                  <a:cubicBezTo>
                    <a:pt x="122" y="110"/>
                    <a:pt x="122" y="110"/>
                    <a:pt x="122" y="110"/>
                  </a:cubicBezTo>
                  <a:cubicBezTo>
                    <a:pt x="144" y="169"/>
                    <a:pt x="144" y="169"/>
                    <a:pt x="144" y="169"/>
                  </a:cubicBezTo>
                  <a:lnTo>
                    <a:pt x="100" y="16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9" name="Google Shape;409;p34"/>
            <p:cNvSpPr/>
            <p:nvPr/>
          </p:nvSpPr>
          <p:spPr>
            <a:xfrm>
              <a:off x="1727333" y="2243649"/>
              <a:ext cx="15335" cy="72718"/>
            </a:xfrm>
            <a:custGeom>
              <a:avLst/>
              <a:gdLst/>
              <a:ahLst/>
              <a:cxnLst/>
              <a:rect l="l" t="t" r="r" b="b"/>
              <a:pathLst>
                <a:path w="62" h="294" extrusionOk="0">
                  <a:moveTo>
                    <a:pt x="62" y="261"/>
                  </a:moveTo>
                  <a:lnTo>
                    <a:pt x="62" y="261"/>
                  </a:lnTo>
                  <a:cubicBezTo>
                    <a:pt x="62" y="33"/>
                    <a:pt x="62" y="33"/>
                    <a:pt x="62" y="33"/>
                  </a:cubicBezTo>
                  <a:cubicBezTo>
                    <a:pt x="62" y="19"/>
                    <a:pt x="51" y="4"/>
                    <a:pt x="33" y="0"/>
                  </a:cubicBezTo>
                  <a:cubicBezTo>
                    <a:pt x="15" y="0"/>
                    <a:pt x="0" y="15"/>
                    <a:pt x="0" y="33"/>
                  </a:cubicBezTo>
                  <a:cubicBezTo>
                    <a:pt x="0" y="261"/>
                    <a:pt x="0" y="261"/>
                    <a:pt x="0" y="261"/>
                  </a:cubicBezTo>
                  <a:cubicBezTo>
                    <a:pt x="0" y="275"/>
                    <a:pt x="11" y="290"/>
                    <a:pt x="25" y="294"/>
                  </a:cubicBezTo>
                  <a:cubicBezTo>
                    <a:pt x="44" y="294"/>
                    <a:pt x="62" y="279"/>
                    <a:pt x="62" y="26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10" name="Google Shape;410;p34"/>
          <p:cNvGrpSpPr/>
          <p:nvPr/>
        </p:nvGrpSpPr>
        <p:grpSpPr>
          <a:xfrm>
            <a:off x="6195238" y="1555580"/>
            <a:ext cx="454092" cy="457199"/>
            <a:chOff x="2122831" y="2020795"/>
            <a:chExt cx="535738" cy="535738"/>
          </a:xfrm>
        </p:grpSpPr>
        <p:sp>
          <p:nvSpPr>
            <p:cNvPr id="411" name="Google Shape;411;p34"/>
            <p:cNvSpPr/>
            <p:nvPr/>
          </p:nvSpPr>
          <p:spPr>
            <a:xfrm>
              <a:off x="2122831" y="2020795"/>
              <a:ext cx="535738" cy="535738"/>
            </a:xfrm>
            <a:custGeom>
              <a:avLst/>
              <a:gdLst/>
              <a:ahLst/>
              <a:cxnLst/>
              <a:rect l="l" t="t" r="r" b="b"/>
              <a:pathLst>
                <a:path w="2166" h="2166" extrusionOk="0">
                  <a:moveTo>
                    <a:pt x="2078" y="392"/>
                  </a:moveTo>
                  <a:lnTo>
                    <a:pt x="2078" y="392"/>
                  </a:lnTo>
                  <a:cubicBezTo>
                    <a:pt x="1048" y="392"/>
                    <a:pt x="1048" y="392"/>
                    <a:pt x="1048" y="392"/>
                  </a:cubicBezTo>
                  <a:cubicBezTo>
                    <a:pt x="1048" y="315"/>
                    <a:pt x="1048" y="315"/>
                    <a:pt x="1048" y="315"/>
                  </a:cubicBezTo>
                  <a:cubicBezTo>
                    <a:pt x="1048" y="304"/>
                    <a:pt x="1044" y="293"/>
                    <a:pt x="1033" y="289"/>
                  </a:cubicBezTo>
                  <a:cubicBezTo>
                    <a:pt x="538" y="3"/>
                    <a:pt x="538" y="3"/>
                    <a:pt x="538" y="3"/>
                  </a:cubicBezTo>
                  <a:cubicBezTo>
                    <a:pt x="531" y="-1"/>
                    <a:pt x="520" y="-1"/>
                    <a:pt x="509" y="3"/>
                  </a:cubicBezTo>
                  <a:cubicBezTo>
                    <a:pt x="264" y="146"/>
                    <a:pt x="264" y="146"/>
                    <a:pt x="264" y="146"/>
                  </a:cubicBezTo>
                  <a:cubicBezTo>
                    <a:pt x="249" y="154"/>
                    <a:pt x="241" y="172"/>
                    <a:pt x="249" y="186"/>
                  </a:cubicBezTo>
                  <a:cubicBezTo>
                    <a:pt x="256" y="205"/>
                    <a:pt x="278" y="212"/>
                    <a:pt x="293" y="201"/>
                  </a:cubicBezTo>
                  <a:cubicBezTo>
                    <a:pt x="524" y="69"/>
                    <a:pt x="524" y="69"/>
                    <a:pt x="524" y="69"/>
                  </a:cubicBezTo>
                  <a:cubicBezTo>
                    <a:pt x="953" y="315"/>
                    <a:pt x="953" y="315"/>
                    <a:pt x="953" y="315"/>
                  </a:cubicBezTo>
                  <a:cubicBezTo>
                    <a:pt x="524" y="564"/>
                    <a:pt x="524" y="564"/>
                    <a:pt x="524" y="564"/>
                  </a:cubicBezTo>
                  <a:cubicBezTo>
                    <a:pt x="95" y="315"/>
                    <a:pt x="95" y="315"/>
                    <a:pt x="95" y="315"/>
                  </a:cubicBezTo>
                  <a:cubicBezTo>
                    <a:pt x="172" y="271"/>
                    <a:pt x="172" y="271"/>
                    <a:pt x="172" y="271"/>
                  </a:cubicBezTo>
                  <a:cubicBezTo>
                    <a:pt x="186" y="263"/>
                    <a:pt x="194" y="245"/>
                    <a:pt x="186" y="230"/>
                  </a:cubicBezTo>
                  <a:cubicBezTo>
                    <a:pt x="179" y="212"/>
                    <a:pt x="157" y="205"/>
                    <a:pt x="142" y="216"/>
                  </a:cubicBezTo>
                  <a:cubicBezTo>
                    <a:pt x="14" y="289"/>
                    <a:pt x="14" y="289"/>
                    <a:pt x="14" y="289"/>
                  </a:cubicBezTo>
                  <a:cubicBezTo>
                    <a:pt x="7" y="293"/>
                    <a:pt x="0" y="304"/>
                    <a:pt x="0" y="315"/>
                  </a:cubicBezTo>
                  <a:cubicBezTo>
                    <a:pt x="0" y="887"/>
                    <a:pt x="0" y="887"/>
                    <a:pt x="0" y="887"/>
                  </a:cubicBezTo>
                  <a:cubicBezTo>
                    <a:pt x="0" y="898"/>
                    <a:pt x="7" y="909"/>
                    <a:pt x="14" y="912"/>
                  </a:cubicBezTo>
                  <a:cubicBezTo>
                    <a:pt x="509" y="1198"/>
                    <a:pt x="509" y="1198"/>
                    <a:pt x="509" y="1198"/>
                  </a:cubicBezTo>
                  <a:cubicBezTo>
                    <a:pt x="520" y="1206"/>
                    <a:pt x="531" y="1206"/>
                    <a:pt x="542" y="1198"/>
                  </a:cubicBezTo>
                  <a:cubicBezTo>
                    <a:pt x="593" y="1169"/>
                    <a:pt x="593" y="1169"/>
                    <a:pt x="593" y="1169"/>
                  </a:cubicBezTo>
                  <a:cubicBezTo>
                    <a:pt x="593" y="1686"/>
                    <a:pt x="593" y="1686"/>
                    <a:pt x="593" y="1686"/>
                  </a:cubicBezTo>
                  <a:cubicBezTo>
                    <a:pt x="593" y="1734"/>
                    <a:pt x="630" y="1770"/>
                    <a:pt x="678" y="1770"/>
                  </a:cubicBezTo>
                  <a:cubicBezTo>
                    <a:pt x="1121" y="1770"/>
                    <a:pt x="1121" y="1770"/>
                    <a:pt x="1121" y="1770"/>
                  </a:cubicBezTo>
                  <a:cubicBezTo>
                    <a:pt x="1088" y="1972"/>
                    <a:pt x="1088" y="1972"/>
                    <a:pt x="1088" y="1972"/>
                  </a:cubicBezTo>
                  <a:cubicBezTo>
                    <a:pt x="1022" y="1972"/>
                    <a:pt x="1022" y="1972"/>
                    <a:pt x="1022" y="1972"/>
                  </a:cubicBezTo>
                  <a:cubicBezTo>
                    <a:pt x="986" y="1972"/>
                    <a:pt x="960" y="1997"/>
                    <a:pt x="960" y="2031"/>
                  </a:cubicBezTo>
                  <a:cubicBezTo>
                    <a:pt x="960" y="2133"/>
                    <a:pt x="960" y="2133"/>
                    <a:pt x="960" y="2133"/>
                  </a:cubicBezTo>
                  <a:cubicBezTo>
                    <a:pt x="960" y="2152"/>
                    <a:pt x="975" y="2166"/>
                    <a:pt x="993" y="2166"/>
                  </a:cubicBezTo>
                  <a:cubicBezTo>
                    <a:pt x="1440" y="2166"/>
                    <a:pt x="1440" y="2166"/>
                    <a:pt x="1440" y="2166"/>
                  </a:cubicBezTo>
                  <a:cubicBezTo>
                    <a:pt x="1448" y="2166"/>
                    <a:pt x="1451" y="2163"/>
                    <a:pt x="1455" y="2159"/>
                  </a:cubicBezTo>
                  <a:cubicBezTo>
                    <a:pt x="1477" y="2133"/>
                    <a:pt x="1459" y="2100"/>
                    <a:pt x="1433" y="2100"/>
                  </a:cubicBezTo>
                  <a:cubicBezTo>
                    <a:pt x="1022" y="2100"/>
                    <a:pt x="1022" y="2100"/>
                    <a:pt x="1022" y="2100"/>
                  </a:cubicBezTo>
                  <a:cubicBezTo>
                    <a:pt x="1022" y="2034"/>
                    <a:pt x="1022" y="2034"/>
                    <a:pt x="1022" y="2034"/>
                  </a:cubicBezTo>
                  <a:cubicBezTo>
                    <a:pt x="1642" y="2034"/>
                    <a:pt x="1642" y="2034"/>
                    <a:pt x="1642" y="2034"/>
                  </a:cubicBezTo>
                  <a:cubicBezTo>
                    <a:pt x="1642" y="2038"/>
                    <a:pt x="1642" y="2038"/>
                    <a:pt x="1642" y="2038"/>
                  </a:cubicBezTo>
                  <a:cubicBezTo>
                    <a:pt x="1642" y="2034"/>
                    <a:pt x="1642" y="2034"/>
                    <a:pt x="1642" y="2034"/>
                  </a:cubicBezTo>
                  <a:cubicBezTo>
                    <a:pt x="1730" y="2034"/>
                    <a:pt x="1730" y="2034"/>
                    <a:pt x="1730" y="2034"/>
                  </a:cubicBezTo>
                  <a:cubicBezTo>
                    <a:pt x="1730" y="2100"/>
                    <a:pt x="1730" y="2100"/>
                    <a:pt x="1730" y="2100"/>
                  </a:cubicBezTo>
                  <a:cubicBezTo>
                    <a:pt x="1572" y="2100"/>
                    <a:pt x="1572" y="2100"/>
                    <a:pt x="1572" y="2100"/>
                  </a:cubicBezTo>
                  <a:cubicBezTo>
                    <a:pt x="1554" y="2104"/>
                    <a:pt x="1539" y="2119"/>
                    <a:pt x="1539" y="2137"/>
                  </a:cubicBezTo>
                  <a:cubicBezTo>
                    <a:pt x="1539" y="2152"/>
                    <a:pt x="1554" y="2166"/>
                    <a:pt x="1572" y="2166"/>
                  </a:cubicBezTo>
                  <a:cubicBezTo>
                    <a:pt x="1734" y="2166"/>
                    <a:pt x="1734" y="2166"/>
                    <a:pt x="1734" y="2166"/>
                  </a:cubicBezTo>
                  <a:cubicBezTo>
                    <a:pt x="1767" y="2166"/>
                    <a:pt x="1796" y="2104"/>
                    <a:pt x="1796" y="2104"/>
                  </a:cubicBezTo>
                  <a:cubicBezTo>
                    <a:pt x="1796" y="2031"/>
                    <a:pt x="1796" y="2031"/>
                    <a:pt x="1796" y="2031"/>
                  </a:cubicBezTo>
                  <a:cubicBezTo>
                    <a:pt x="1796" y="1997"/>
                    <a:pt x="1770" y="1972"/>
                    <a:pt x="1737" y="1972"/>
                  </a:cubicBezTo>
                  <a:cubicBezTo>
                    <a:pt x="1671" y="1972"/>
                    <a:pt x="1671" y="1972"/>
                    <a:pt x="1671" y="1972"/>
                  </a:cubicBezTo>
                  <a:cubicBezTo>
                    <a:pt x="1638" y="1770"/>
                    <a:pt x="1638" y="1770"/>
                    <a:pt x="1638" y="1770"/>
                  </a:cubicBezTo>
                  <a:cubicBezTo>
                    <a:pt x="2078" y="1770"/>
                    <a:pt x="2078" y="1770"/>
                    <a:pt x="2078" y="1770"/>
                  </a:cubicBezTo>
                  <a:cubicBezTo>
                    <a:pt x="2126" y="1770"/>
                    <a:pt x="2166" y="1734"/>
                    <a:pt x="2166" y="1686"/>
                  </a:cubicBezTo>
                  <a:cubicBezTo>
                    <a:pt x="2166" y="480"/>
                    <a:pt x="2166" y="480"/>
                    <a:pt x="2166" y="480"/>
                  </a:cubicBezTo>
                  <a:cubicBezTo>
                    <a:pt x="2166" y="432"/>
                    <a:pt x="2126" y="392"/>
                    <a:pt x="2078" y="392"/>
                  </a:cubicBezTo>
                  <a:moveTo>
                    <a:pt x="557" y="1114"/>
                  </a:moveTo>
                  <a:lnTo>
                    <a:pt x="557" y="1114"/>
                  </a:lnTo>
                  <a:cubicBezTo>
                    <a:pt x="557" y="619"/>
                    <a:pt x="557" y="619"/>
                    <a:pt x="557" y="619"/>
                  </a:cubicBezTo>
                  <a:cubicBezTo>
                    <a:pt x="986" y="374"/>
                    <a:pt x="986" y="374"/>
                    <a:pt x="986" y="374"/>
                  </a:cubicBezTo>
                  <a:cubicBezTo>
                    <a:pt x="986" y="868"/>
                    <a:pt x="986" y="868"/>
                    <a:pt x="986" y="868"/>
                  </a:cubicBezTo>
                  <a:lnTo>
                    <a:pt x="557" y="1114"/>
                  </a:lnTo>
                  <a:moveTo>
                    <a:pt x="62" y="374"/>
                  </a:moveTo>
                  <a:lnTo>
                    <a:pt x="62" y="374"/>
                  </a:lnTo>
                  <a:cubicBezTo>
                    <a:pt x="491" y="619"/>
                    <a:pt x="491" y="619"/>
                    <a:pt x="491" y="619"/>
                  </a:cubicBezTo>
                  <a:cubicBezTo>
                    <a:pt x="491" y="1114"/>
                    <a:pt x="491" y="1114"/>
                    <a:pt x="491" y="1114"/>
                  </a:cubicBezTo>
                  <a:cubicBezTo>
                    <a:pt x="62" y="868"/>
                    <a:pt x="62" y="868"/>
                    <a:pt x="62" y="868"/>
                  </a:cubicBezTo>
                  <a:lnTo>
                    <a:pt x="62" y="374"/>
                  </a:lnTo>
                  <a:moveTo>
                    <a:pt x="1602" y="1972"/>
                  </a:moveTo>
                  <a:lnTo>
                    <a:pt x="1602" y="1972"/>
                  </a:lnTo>
                  <a:cubicBezTo>
                    <a:pt x="1154" y="1972"/>
                    <a:pt x="1154" y="1972"/>
                    <a:pt x="1154" y="1972"/>
                  </a:cubicBezTo>
                  <a:cubicBezTo>
                    <a:pt x="1187" y="1770"/>
                    <a:pt x="1187" y="1770"/>
                    <a:pt x="1187" y="1770"/>
                  </a:cubicBezTo>
                  <a:cubicBezTo>
                    <a:pt x="1569" y="1770"/>
                    <a:pt x="1569" y="1770"/>
                    <a:pt x="1569" y="1770"/>
                  </a:cubicBezTo>
                  <a:lnTo>
                    <a:pt x="1602" y="1972"/>
                  </a:lnTo>
                  <a:moveTo>
                    <a:pt x="2104" y="1686"/>
                  </a:moveTo>
                  <a:lnTo>
                    <a:pt x="2104" y="1686"/>
                  </a:lnTo>
                  <a:cubicBezTo>
                    <a:pt x="2104" y="1697"/>
                    <a:pt x="2093" y="1708"/>
                    <a:pt x="2078" y="1708"/>
                  </a:cubicBezTo>
                  <a:cubicBezTo>
                    <a:pt x="678" y="1708"/>
                    <a:pt x="678" y="1708"/>
                    <a:pt x="678" y="1708"/>
                  </a:cubicBezTo>
                  <a:cubicBezTo>
                    <a:pt x="667" y="1708"/>
                    <a:pt x="656" y="1697"/>
                    <a:pt x="656" y="1686"/>
                  </a:cubicBezTo>
                  <a:cubicBezTo>
                    <a:pt x="656" y="1136"/>
                    <a:pt x="656" y="1136"/>
                    <a:pt x="656" y="1136"/>
                  </a:cubicBezTo>
                  <a:cubicBezTo>
                    <a:pt x="722" y="1096"/>
                    <a:pt x="722" y="1096"/>
                    <a:pt x="722" y="1096"/>
                  </a:cubicBezTo>
                  <a:cubicBezTo>
                    <a:pt x="722" y="1609"/>
                    <a:pt x="722" y="1609"/>
                    <a:pt x="722" y="1609"/>
                  </a:cubicBezTo>
                  <a:cubicBezTo>
                    <a:pt x="722" y="1627"/>
                    <a:pt x="736" y="1642"/>
                    <a:pt x="755" y="1642"/>
                  </a:cubicBezTo>
                  <a:cubicBezTo>
                    <a:pt x="2001" y="1642"/>
                    <a:pt x="2001" y="1642"/>
                    <a:pt x="2001" y="1642"/>
                  </a:cubicBezTo>
                  <a:cubicBezTo>
                    <a:pt x="2020" y="1642"/>
                    <a:pt x="2034" y="1627"/>
                    <a:pt x="2034" y="1609"/>
                  </a:cubicBezTo>
                  <a:cubicBezTo>
                    <a:pt x="2034" y="806"/>
                    <a:pt x="2034" y="806"/>
                    <a:pt x="2034" y="806"/>
                  </a:cubicBezTo>
                  <a:cubicBezTo>
                    <a:pt x="2034" y="788"/>
                    <a:pt x="2023" y="773"/>
                    <a:pt x="2005" y="773"/>
                  </a:cubicBezTo>
                  <a:cubicBezTo>
                    <a:pt x="1987" y="769"/>
                    <a:pt x="1972" y="784"/>
                    <a:pt x="1972" y="802"/>
                  </a:cubicBezTo>
                  <a:cubicBezTo>
                    <a:pt x="1972" y="1576"/>
                    <a:pt x="1972" y="1576"/>
                    <a:pt x="1972" y="1576"/>
                  </a:cubicBezTo>
                  <a:cubicBezTo>
                    <a:pt x="788" y="1576"/>
                    <a:pt x="788" y="1576"/>
                    <a:pt x="788" y="1576"/>
                  </a:cubicBezTo>
                  <a:cubicBezTo>
                    <a:pt x="788" y="1059"/>
                    <a:pt x="788" y="1059"/>
                    <a:pt x="788" y="1059"/>
                  </a:cubicBezTo>
                  <a:cubicBezTo>
                    <a:pt x="1033" y="916"/>
                    <a:pt x="1033" y="916"/>
                    <a:pt x="1033" y="916"/>
                  </a:cubicBezTo>
                  <a:cubicBezTo>
                    <a:pt x="1044" y="909"/>
                    <a:pt x="1048" y="898"/>
                    <a:pt x="1048" y="887"/>
                  </a:cubicBezTo>
                  <a:cubicBezTo>
                    <a:pt x="1048" y="594"/>
                    <a:pt x="1048" y="594"/>
                    <a:pt x="1048" y="594"/>
                  </a:cubicBezTo>
                  <a:cubicBezTo>
                    <a:pt x="1972" y="594"/>
                    <a:pt x="1972" y="594"/>
                    <a:pt x="1972" y="594"/>
                  </a:cubicBezTo>
                  <a:cubicBezTo>
                    <a:pt x="1972" y="667"/>
                    <a:pt x="1972" y="667"/>
                    <a:pt x="1972" y="667"/>
                  </a:cubicBezTo>
                  <a:cubicBezTo>
                    <a:pt x="1972" y="681"/>
                    <a:pt x="1983" y="696"/>
                    <a:pt x="1998" y="700"/>
                  </a:cubicBezTo>
                  <a:cubicBezTo>
                    <a:pt x="2020" y="700"/>
                    <a:pt x="2034" y="685"/>
                    <a:pt x="2034" y="667"/>
                  </a:cubicBezTo>
                  <a:cubicBezTo>
                    <a:pt x="2034" y="560"/>
                    <a:pt x="2034" y="560"/>
                    <a:pt x="2034" y="560"/>
                  </a:cubicBezTo>
                  <a:cubicBezTo>
                    <a:pt x="2034" y="542"/>
                    <a:pt x="2020" y="527"/>
                    <a:pt x="2001" y="527"/>
                  </a:cubicBezTo>
                  <a:cubicBezTo>
                    <a:pt x="1048" y="527"/>
                    <a:pt x="1048" y="527"/>
                    <a:pt x="1048" y="527"/>
                  </a:cubicBezTo>
                  <a:cubicBezTo>
                    <a:pt x="1048" y="458"/>
                    <a:pt x="1048" y="458"/>
                    <a:pt x="1048" y="458"/>
                  </a:cubicBezTo>
                  <a:cubicBezTo>
                    <a:pt x="2078" y="458"/>
                    <a:pt x="2078" y="458"/>
                    <a:pt x="2078" y="458"/>
                  </a:cubicBezTo>
                  <a:cubicBezTo>
                    <a:pt x="2093" y="458"/>
                    <a:pt x="2104" y="465"/>
                    <a:pt x="2104" y="480"/>
                  </a:cubicBezTo>
                  <a:lnTo>
                    <a:pt x="2104" y="1686"/>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2" name="Google Shape;412;p34"/>
            <p:cNvSpPr/>
            <p:nvPr/>
          </p:nvSpPr>
          <p:spPr>
            <a:xfrm>
              <a:off x="2403811" y="2185771"/>
              <a:ext cx="180558" cy="205540"/>
            </a:xfrm>
            <a:custGeom>
              <a:avLst/>
              <a:gdLst/>
              <a:ahLst/>
              <a:cxnLst/>
              <a:rect l="l" t="t" r="r" b="b"/>
              <a:pathLst>
                <a:path w="730" h="831" extrusionOk="0">
                  <a:moveTo>
                    <a:pt x="715" y="198"/>
                  </a:moveTo>
                  <a:lnTo>
                    <a:pt x="715" y="198"/>
                  </a:lnTo>
                  <a:cubicBezTo>
                    <a:pt x="381" y="7"/>
                    <a:pt x="381" y="7"/>
                    <a:pt x="381" y="7"/>
                  </a:cubicBezTo>
                  <a:cubicBezTo>
                    <a:pt x="378" y="3"/>
                    <a:pt x="374" y="0"/>
                    <a:pt x="367" y="0"/>
                  </a:cubicBezTo>
                  <a:lnTo>
                    <a:pt x="367" y="0"/>
                  </a:lnTo>
                  <a:lnTo>
                    <a:pt x="367" y="0"/>
                  </a:lnTo>
                  <a:lnTo>
                    <a:pt x="367" y="0"/>
                  </a:lnTo>
                  <a:lnTo>
                    <a:pt x="367" y="0"/>
                  </a:lnTo>
                  <a:lnTo>
                    <a:pt x="363" y="0"/>
                  </a:lnTo>
                  <a:lnTo>
                    <a:pt x="363" y="0"/>
                  </a:lnTo>
                  <a:lnTo>
                    <a:pt x="363" y="0"/>
                  </a:lnTo>
                  <a:lnTo>
                    <a:pt x="363" y="0"/>
                  </a:lnTo>
                  <a:cubicBezTo>
                    <a:pt x="359" y="0"/>
                    <a:pt x="352" y="3"/>
                    <a:pt x="348" y="7"/>
                  </a:cubicBezTo>
                  <a:cubicBezTo>
                    <a:pt x="18" y="198"/>
                    <a:pt x="18" y="198"/>
                    <a:pt x="18" y="198"/>
                  </a:cubicBezTo>
                  <a:cubicBezTo>
                    <a:pt x="7" y="201"/>
                    <a:pt x="0" y="212"/>
                    <a:pt x="0" y="223"/>
                  </a:cubicBezTo>
                  <a:cubicBezTo>
                    <a:pt x="0" y="608"/>
                    <a:pt x="0" y="608"/>
                    <a:pt x="0" y="608"/>
                  </a:cubicBezTo>
                  <a:cubicBezTo>
                    <a:pt x="0" y="619"/>
                    <a:pt x="7" y="630"/>
                    <a:pt x="18" y="634"/>
                  </a:cubicBezTo>
                  <a:cubicBezTo>
                    <a:pt x="348" y="828"/>
                    <a:pt x="348" y="828"/>
                    <a:pt x="348" y="828"/>
                  </a:cubicBezTo>
                  <a:cubicBezTo>
                    <a:pt x="359" y="832"/>
                    <a:pt x="370" y="832"/>
                    <a:pt x="381" y="828"/>
                  </a:cubicBezTo>
                  <a:cubicBezTo>
                    <a:pt x="715" y="634"/>
                    <a:pt x="715" y="634"/>
                    <a:pt x="715" y="634"/>
                  </a:cubicBezTo>
                  <a:cubicBezTo>
                    <a:pt x="722" y="630"/>
                    <a:pt x="730" y="619"/>
                    <a:pt x="730" y="608"/>
                  </a:cubicBezTo>
                  <a:cubicBezTo>
                    <a:pt x="730" y="223"/>
                    <a:pt x="730" y="223"/>
                    <a:pt x="730" y="223"/>
                  </a:cubicBezTo>
                  <a:cubicBezTo>
                    <a:pt x="730" y="212"/>
                    <a:pt x="722" y="201"/>
                    <a:pt x="715" y="198"/>
                  </a:cubicBezTo>
                  <a:moveTo>
                    <a:pt x="367" y="381"/>
                  </a:moveTo>
                  <a:lnTo>
                    <a:pt x="367" y="381"/>
                  </a:lnTo>
                  <a:cubicBezTo>
                    <a:pt x="99" y="223"/>
                    <a:pt x="99" y="223"/>
                    <a:pt x="99" y="223"/>
                  </a:cubicBezTo>
                  <a:cubicBezTo>
                    <a:pt x="367" y="69"/>
                    <a:pt x="367" y="69"/>
                    <a:pt x="367" y="69"/>
                  </a:cubicBezTo>
                  <a:cubicBezTo>
                    <a:pt x="634" y="223"/>
                    <a:pt x="634" y="223"/>
                    <a:pt x="634" y="223"/>
                  </a:cubicBezTo>
                  <a:lnTo>
                    <a:pt x="367" y="381"/>
                  </a:lnTo>
                  <a:moveTo>
                    <a:pt x="66" y="282"/>
                  </a:moveTo>
                  <a:lnTo>
                    <a:pt x="66" y="282"/>
                  </a:lnTo>
                  <a:cubicBezTo>
                    <a:pt x="330" y="436"/>
                    <a:pt x="330" y="436"/>
                    <a:pt x="330" y="436"/>
                  </a:cubicBezTo>
                  <a:cubicBezTo>
                    <a:pt x="330" y="744"/>
                    <a:pt x="330" y="744"/>
                    <a:pt x="330" y="744"/>
                  </a:cubicBezTo>
                  <a:cubicBezTo>
                    <a:pt x="66" y="590"/>
                    <a:pt x="66" y="590"/>
                    <a:pt x="66" y="590"/>
                  </a:cubicBezTo>
                  <a:lnTo>
                    <a:pt x="66" y="282"/>
                  </a:lnTo>
                  <a:moveTo>
                    <a:pt x="400" y="744"/>
                  </a:moveTo>
                  <a:lnTo>
                    <a:pt x="400" y="744"/>
                  </a:lnTo>
                  <a:cubicBezTo>
                    <a:pt x="400" y="436"/>
                    <a:pt x="400" y="436"/>
                    <a:pt x="400" y="436"/>
                  </a:cubicBezTo>
                  <a:cubicBezTo>
                    <a:pt x="667" y="282"/>
                    <a:pt x="667" y="282"/>
                    <a:pt x="667" y="282"/>
                  </a:cubicBezTo>
                  <a:cubicBezTo>
                    <a:pt x="667" y="590"/>
                    <a:pt x="667" y="590"/>
                    <a:pt x="667" y="590"/>
                  </a:cubicBezTo>
                  <a:lnTo>
                    <a:pt x="400" y="74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3" name="Google Shape;413;p34"/>
            <p:cNvSpPr/>
            <p:nvPr/>
          </p:nvSpPr>
          <p:spPr>
            <a:xfrm>
              <a:off x="2540838" y="2309936"/>
              <a:ext cx="16324" cy="15335"/>
            </a:xfrm>
            <a:custGeom>
              <a:avLst/>
              <a:gdLst/>
              <a:ahLst/>
              <a:cxnLst/>
              <a:rect l="l" t="t" r="r" b="b"/>
              <a:pathLst>
                <a:path w="66" h="62" extrusionOk="0">
                  <a:moveTo>
                    <a:pt x="66" y="33"/>
                  </a:moveTo>
                  <a:lnTo>
                    <a:pt x="66" y="33"/>
                  </a:lnTo>
                  <a:cubicBezTo>
                    <a:pt x="66" y="11"/>
                    <a:pt x="47" y="0"/>
                    <a:pt x="33" y="0"/>
                  </a:cubicBezTo>
                  <a:cubicBezTo>
                    <a:pt x="18" y="0"/>
                    <a:pt x="0" y="7"/>
                    <a:pt x="0" y="29"/>
                  </a:cubicBezTo>
                  <a:cubicBezTo>
                    <a:pt x="0" y="51"/>
                    <a:pt x="18" y="62"/>
                    <a:pt x="33" y="62"/>
                  </a:cubicBezTo>
                  <a:cubicBezTo>
                    <a:pt x="47" y="62"/>
                    <a:pt x="66" y="51"/>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4" name="Google Shape;414;p34"/>
            <p:cNvSpPr/>
            <p:nvPr/>
          </p:nvSpPr>
          <p:spPr>
            <a:xfrm>
              <a:off x="2513630" y="2293612"/>
              <a:ext cx="16324" cy="16324"/>
            </a:xfrm>
            <a:custGeom>
              <a:avLst/>
              <a:gdLst/>
              <a:ahLst/>
              <a:cxnLst/>
              <a:rect l="l" t="t" r="r" b="b"/>
              <a:pathLst>
                <a:path w="66" h="66" extrusionOk="0">
                  <a:moveTo>
                    <a:pt x="66" y="33"/>
                  </a:moveTo>
                  <a:lnTo>
                    <a:pt x="66" y="33"/>
                  </a:lnTo>
                  <a:cubicBezTo>
                    <a:pt x="66" y="15"/>
                    <a:pt x="47" y="0"/>
                    <a:pt x="33" y="0"/>
                  </a:cubicBezTo>
                  <a:cubicBezTo>
                    <a:pt x="18" y="0"/>
                    <a:pt x="0" y="11"/>
                    <a:pt x="0" y="33"/>
                  </a:cubicBezTo>
                  <a:cubicBezTo>
                    <a:pt x="0" y="55"/>
                    <a:pt x="18" y="66"/>
                    <a:pt x="33" y="66"/>
                  </a:cubicBezTo>
                  <a:cubicBezTo>
                    <a:pt x="47" y="66"/>
                    <a:pt x="66" y="55"/>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5" name="Google Shape;415;p34"/>
            <p:cNvSpPr/>
            <p:nvPr/>
          </p:nvSpPr>
          <p:spPr>
            <a:xfrm>
              <a:off x="2431018" y="2309936"/>
              <a:ext cx="17314" cy="15335"/>
            </a:xfrm>
            <a:custGeom>
              <a:avLst/>
              <a:gdLst/>
              <a:ahLst/>
              <a:cxnLst/>
              <a:rect l="l" t="t" r="r" b="b"/>
              <a:pathLst>
                <a:path w="70" h="62" extrusionOk="0">
                  <a:moveTo>
                    <a:pt x="37" y="0"/>
                  </a:moveTo>
                  <a:lnTo>
                    <a:pt x="37" y="0"/>
                  </a:lnTo>
                  <a:cubicBezTo>
                    <a:pt x="22" y="0"/>
                    <a:pt x="0" y="11"/>
                    <a:pt x="0" y="33"/>
                  </a:cubicBezTo>
                  <a:cubicBezTo>
                    <a:pt x="0" y="55"/>
                    <a:pt x="22" y="62"/>
                    <a:pt x="33" y="62"/>
                  </a:cubicBezTo>
                  <a:cubicBezTo>
                    <a:pt x="48" y="62"/>
                    <a:pt x="70" y="51"/>
                    <a:pt x="70" y="29"/>
                  </a:cubicBezTo>
                  <a:cubicBezTo>
                    <a:pt x="70" y="7"/>
                    <a:pt x="48" y="0"/>
                    <a:pt x="37"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6" name="Google Shape;416;p34"/>
            <p:cNvSpPr/>
            <p:nvPr/>
          </p:nvSpPr>
          <p:spPr>
            <a:xfrm>
              <a:off x="2459215" y="2293612"/>
              <a:ext cx="16324" cy="16324"/>
            </a:xfrm>
            <a:custGeom>
              <a:avLst/>
              <a:gdLst/>
              <a:ahLst/>
              <a:cxnLst/>
              <a:rect l="l" t="t" r="r" b="b"/>
              <a:pathLst>
                <a:path w="66" h="66" extrusionOk="0">
                  <a:moveTo>
                    <a:pt x="66" y="33"/>
                  </a:moveTo>
                  <a:lnTo>
                    <a:pt x="66" y="33"/>
                  </a:lnTo>
                  <a:cubicBezTo>
                    <a:pt x="66" y="11"/>
                    <a:pt x="44" y="0"/>
                    <a:pt x="33" y="0"/>
                  </a:cubicBezTo>
                  <a:cubicBezTo>
                    <a:pt x="18" y="0"/>
                    <a:pt x="0" y="15"/>
                    <a:pt x="0" y="33"/>
                  </a:cubicBezTo>
                  <a:cubicBezTo>
                    <a:pt x="0" y="55"/>
                    <a:pt x="18" y="66"/>
                    <a:pt x="29" y="66"/>
                  </a:cubicBezTo>
                  <a:cubicBezTo>
                    <a:pt x="44" y="66"/>
                    <a:pt x="66" y="55"/>
                    <a:pt x="66"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7" name="Google Shape;417;p34"/>
            <p:cNvSpPr/>
            <p:nvPr/>
          </p:nvSpPr>
          <p:spPr>
            <a:xfrm>
              <a:off x="2486423" y="2217431"/>
              <a:ext cx="15582" cy="16324"/>
            </a:xfrm>
            <a:custGeom>
              <a:avLst/>
              <a:gdLst/>
              <a:ahLst/>
              <a:cxnLst/>
              <a:rect l="l" t="t" r="r" b="b"/>
              <a:pathLst>
                <a:path w="63" h="66" extrusionOk="0">
                  <a:moveTo>
                    <a:pt x="33" y="0"/>
                  </a:moveTo>
                  <a:lnTo>
                    <a:pt x="33" y="0"/>
                  </a:lnTo>
                  <a:cubicBezTo>
                    <a:pt x="-11" y="0"/>
                    <a:pt x="-11" y="66"/>
                    <a:pt x="33" y="66"/>
                  </a:cubicBezTo>
                  <a:cubicBezTo>
                    <a:pt x="73" y="66"/>
                    <a:pt x="73"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8" name="Google Shape;418;p34"/>
            <p:cNvSpPr/>
            <p:nvPr/>
          </p:nvSpPr>
          <p:spPr>
            <a:xfrm>
              <a:off x="2486423" y="2249090"/>
              <a:ext cx="15582" cy="16324"/>
            </a:xfrm>
            <a:custGeom>
              <a:avLst/>
              <a:gdLst/>
              <a:ahLst/>
              <a:cxnLst/>
              <a:rect l="l" t="t" r="r" b="b"/>
              <a:pathLst>
                <a:path w="63" h="66" extrusionOk="0">
                  <a:moveTo>
                    <a:pt x="33" y="0"/>
                  </a:moveTo>
                  <a:lnTo>
                    <a:pt x="33" y="0"/>
                  </a:lnTo>
                  <a:cubicBezTo>
                    <a:pt x="-11" y="0"/>
                    <a:pt x="-11" y="66"/>
                    <a:pt x="33" y="66"/>
                  </a:cubicBezTo>
                  <a:cubicBezTo>
                    <a:pt x="73" y="66"/>
                    <a:pt x="73"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9" name="Google Shape;419;p34"/>
            <p:cNvSpPr/>
            <p:nvPr/>
          </p:nvSpPr>
          <p:spPr>
            <a:xfrm>
              <a:off x="2333813" y="2297322"/>
              <a:ext cx="48231" cy="15335"/>
            </a:xfrm>
            <a:custGeom>
              <a:avLst/>
              <a:gdLst/>
              <a:ahLst/>
              <a:cxnLst/>
              <a:rect l="l" t="t" r="r" b="b"/>
              <a:pathLst>
                <a:path w="195" h="62" extrusionOk="0">
                  <a:moveTo>
                    <a:pt x="162" y="0"/>
                  </a:moveTo>
                  <a:lnTo>
                    <a:pt x="162" y="0"/>
                  </a:lnTo>
                  <a:cubicBezTo>
                    <a:pt x="34" y="0"/>
                    <a:pt x="34" y="0"/>
                    <a:pt x="34" y="0"/>
                  </a:cubicBezTo>
                  <a:cubicBezTo>
                    <a:pt x="19" y="0"/>
                    <a:pt x="4" y="11"/>
                    <a:pt x="1" y="25"/>
                  </a:cubicBezTo>
                  <a:cubicBezTo>
                    <a:pt x="-3" y="44"/>
                    <a:pt x="12" y="62"/>
                    <a:pt x="34" y="62"/>
                  </a:cubicBezTo>
                  <a:cubicBezTo>
                    <a:pt x="162" y="62"/>
                    <a:pt x="162" y="62"/>
                    <a:pt x="162" y="62"/>
                  </a:cubicBezTo>
                  <a:cubicBezTo>
                    <a:pt x="180" y="62"/>
                    <a:pt x="195" y="51"/>
                    <a:pt x="195" y="33"/>
                  </a:cubicBezTo>
                  <a:cubicBezTo>
                    <a:pt x="199" y="14"/>
                    <a:pt x="184" y="0"/>
                    <a:pt x="16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0" name="Google Shape;420;p34"/>
            <p:cNvSpPr/>
            <p:nvPr/>
          </p:nvSpPr>
          <p:spPr>
            <a:xfrm>
              <a:off x="2333813" y="2328981"/>
              <a:ext cx="48231" cy="16324"/>
            </a:xfrm>
            <a:custGeom>
              <a:avLst/>
              <a:gdLst/>
              <a:ahLst/>
              <a:cxnLst/>
              <a:rect l="l" t="t" r="r" b="b"/>
              <a:pathLst>
                <a:path w="195" h="66" extrusionOk="0">
                  <a:moveTo>
                    <a:pt x="162" y="0"/>
                  </a:moveTo>
                  <a:lnTo>
                    <a:pt x="162" y="0"/>
                  </a:lnTo>
                  <a:cubicBezTo>
                    <a:pt x="34" y="0"/>
                    <a:pt x="34" y="0"/>
                    <a:pt x="34" y="0"/>
                  </a:cubicBezTo>
                  <a:cubicBezTo>
                    <a:pt x="19" y="0"/>
                    <a:pt x="4" y="15"/>
                    <a:pt x="1" y="29"/>
                  </a:cubicBezTo>
                  <a:cubicBezTo>
                    <a:pt x="-3" y="48"/>
                    <a:pt x="12" y="66"/>
                    <a:pt x="34" y="66"/>
                  </a:cubicBezTo>
                  <a:cubicBezTo>
                    <a:pt x="162" y="66"/>
                    <a:pt x="162" y="66"/>
                    <a:pt x="162" y="66"/>
                  </a:cubicBezTo>
                  <a:cubicBezTo>
                    <a:pt x="180" y="66"/>
                    <a:pt x="195" y="51"/>
                    <a:pt x="195" y="37"/>
                  </a:cubicBezTo>
                  <a:cubicBezTo>
                    <a:pt x="199" y="18"/>
                    <a:pt x="184" y="0"/>
                    <a:pt x="16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1" name="Google Shape;421;p34"/>
            <p:cNvSpPr/>
            <p:nvPr/>
          </p:nvSpPr>
          <p:spPr>
            <a:xfrm>
              <a:off x="2333813" y="2361630"/>
              <a:ext cx="35617" cy="15335"/>
            </a:xfrm>
            <a:custGeom>
              <a:avLst/>
              <a:gdLst/>
              <a:ahLst/>
              <a:cxnLst/>
              <a:rect l="l" t="t" r="r" b="b"/>
              <a:pathLst>
                <a:path w="144" h="62" extrusionOk="0">
                  <a:moveTo>
                    <a:pt x="114" y="0"/>
                  </a:moveTo>
                  <a:lnTo>
                    <a:pt x="114" y="0"/>
                  </a:lnTo>
                  <a:cubicBezTo>
                    <a:pt x="34" y="0"/>
                    <a:pt x="34" y="0"/>
                    <a:pt x="34" y="0"/>
                  </a:cubicBezTo>
                  <a:cubicBezTo>
                    <a:pt x="19" y="0"/>
                    <a:pt x="4" y="11"/>
                    <a:pt x="1" y="29"/>
                  </a:cubicBezTo>
                  <a:cubicBezTo>
                    <a:pt x="-3" y="48"/>
                    <a:pt x="12" y="62"/>
                    <a:pt x="34" y="62"/>
                  </a:cubicBezTo>
                  <a:cubicBezTo>
                    <a:pt x="114" y="62"/>
                    <a:pt x="114" y="62"/>
                    <a:pt x="114" y="62"/>
                  </a:cubicBezTo>
                  <a:cubicBezTo>
                    <a:pt x="129" y="62"/>
                    <a:pt x="144" y="51"/>
                    <a:pt x="144" y="37"/>
                  </a:cubicBezTo>
                  <a:cubicBezTo>
                    <a:pt x="147" y="18"/>
                    <a:pt x="133" y="0"/>
                    <a:pt x="114"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2" name="Google Shape;422;p34"/>
            <p:cNvSpPr/>
            <p:nvPr/>
          </p:nvSpPr>
          <p:spPr>
            <a:xfrm>
              <a:off x="2341975" y="2041572"/>
              <a:ext cx="121691" cy="69750"/>
            </a:xfrm>
            <a:custGeom>
              <a:avLst/>
              <a:gdLst/>
              <a:ahLst/>
              <a:cxnLst/>
              <a:rect l="l" t="t" r="r" b="b"/>
              <a:pathLst>
                <a:path w="492" h="282" extrusionOk="0">
                  <a:moveTo>
                    <a:pt x="34" y="62"/>
                  </a:moveTo>
                  <a:lnTo>
                    <a:pt x="34" y="62"/>
                  </a:lnTo>
                  <a:cubicBezTo>
                    <a:pt x="411" y="62"/>
                    <a:pt x="411" y="62"/>
                    <a:pt x="411" y="62"/>
                  </a:cubicBezTo>
                  <a:cubicBezTo>
                    <a:pt x="422" y="62"/>
                    <a:pt x="430" y="73"/>
                    <a:pt x="430" y="80"/>
                  </a:cubicBezTo>
                  <a:cubicBezTo>
                    <a:pt x="430" y="260"/>
                    <a:pt x="430" y="260"/>
                    <a:pt x="430" y="260"/>
                  </a:cubicBezTo>
                  <a:cubicBezTo>
                    <a:pt x="430" y="264"/>
                    <a:pt x="430" y="267"/>
                    <a:pt x="430" y="267"/>
                  </a:cubicBezTo>
                  <a:cubicBezTo>
                    <a:pt x="459" y="297"/>
                    <a:pt x="492" y="278"/>
                    <a:pt x="492" y="249"/>
                  </a:cubicBezTo>
                  <a:cubicBezTo>
                    <a:pt x="492" y="33"/>
                    <a:pt x="492" y="33"/>
                    <a:pt x="492" y="33"/>
                  </a:cubicBezTo>
                  <a:cubicBezTo>
                    <a:pt x="492" y="14"/>
                    <a:pt x="477" y="0"/>
                    <a:pt x="459" y="0"/>
                  </a:cubicBezTo>
                  <a:cubicBezTo>
                    <a:pt x="19" y="0"/>
                    <a:pt x="19" y="0"/>
                    <a:pt x="19" y="0"/>
                  </a:cubicBezTo>
                  <a:cubicBezTo>
                    <a:pt x="19" y="0"/>
                    <a:pt x="15" y="0"/>
                    <a:pt x="15" y="3"/>
                  </a:cubicBezTo>
                  <a:cubicBezTo>
                    <a:pt x="-14" y="29"/>
                    <a:pt x="4" y="62"/>
                    <a:pt x="34" y="6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3" name="Google Shape;423;p34"/>
            <p:cNvSpPr/>
            <p:nvPr/>
          </p:nvSpPr>
          <p:spPr>
            <a:xfrm>
              <a:off x="2139898" y="2272835"/>
              <a:ext cx="115508" cy="88795"/>
            </a:xfrm>
            <a:custGeom>
              <a:avLst/>
              <a:gdLst/>
              <a:ahLst/>
              <a:cxnLst/>
              <a:rect l="l" t="t" r="r" b="b"/>
              <a:pathLst>
                <a:path w="467" h="359" extrusionOk="0">
                  <a:moveTo>
                    <a:pt x="436" y="297"/>
                  </a:moveTo>
                  <a:lnTo>
                    <a:pt x="436" y="297"/>
                  </a:lnTo>
                  <a:cubicBezTo>
                    <a:pt x="81" y="297"/>
                    <a:pt x="81" y="297"/>
                    <a:pt x="81" y="297"/>
                  </a:cubicBezTo>
                  <a:cubicBezTo>
                    <a:pt x="70" y="297"/>
                    <a:pt x="63" y="289"/>
                    <a:pt x="63" y="278"/>
                  </a:cubicBezTo>
                  <a:cubicBezTo>
                    <a:pt x="63" y="22"/>
                    <a:pt x="63" y="22"/>
                    <a:pt x="63" y="22"/>
                  </a:cubicBezTo>
                  <a:cubicBezTo>
                    <a:pt x="63" y="18"/>
                    <a:pt x="63" y="18"/>
                    <a:pt x="59" y="14"/>
                  </a:cubicBezTo>
                  <a:cubicBezTo>
                    <a:pt x="33" y="-15"/>
                    <a:pt x="0" y="7"/>
                    <a:pt x="0" y="33"/>
                  </a:cubicBezTo>
                  <a:cubicBezTo>
                    <a:pt x="0" y="326"/>
                    <a:pt x="0" y="326"/>
                    <a:pt x="0" y="326"/>
                  </a:cubicBezTo>
                  <a:cubicBezTo>
                    <a:pt x="0" y="344"/>
                    <a:pt x="15" y="359"/>
                    <a:pt x="33" y="359"/>
                  </a:cubicBezTo>
                  <a:cubicBezTo>
                    <a:pt x="447" y="359"/>
                    <a:pt x="447" y="359"/>
                    <a:pt x="447" y="359"/>
                  </a:cubicBezTo>
                  <a:cubicBezTo>
                    <a:pt x="451" y="359"/>
                    <a:pt x="451" y="359"/>
                    <a:pt x="455" y="359"/>
                  </a:cubicBezTo>
                  <a:cubicBezTo>
                    <a:pt x="480" y="330"/>
                    <a:pt x="462" y="297"/>
                    <a:pt x="436" y="29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24" name="Google Shape;424;p34"/>
          <p:cNvGrpSpPr/>
          <p:nvPr/>
        </p:nvGrpSpPr>
        <p:grpSpPr>
          <a:xfrm>
            <a:off x="3545369" y="1582822"/>
            <a:ext cx="455140" cy="402741"/>
            <a:chOff x="2751077" y="2052455"/>
            <a:chExt cx="536975" cy="471925"/>
          </a:xfrm>
        </p:grpSpPr>
        <p:sp>
          <p:nvSpPr>
            <p:cNvPr id="425" name="Google Shape;425;p34"/>
            <p:cNvSpPr/>
            <p:nvPr/>
          </p:nvSpPr>
          <p:spPr>
            <a:xfrm>
              <a:off x="2751077" y="2052455"/>
              <a:ext cx="536975" cy="471925"/>
            </a:xfrm>
            <a:custGeom>
              <a:avLst/>
              <a:gdLst/>
              <a:ahLst/>
              <a:cxnLst/>
              <a:rect l="l" t="t" r="r" b="b"/>
              <a:pathLst>
                <a:path w="2171" h="1908" extrusionOk="0">
                  <a:moveTo>
                    <a:pt x="2076" y="0"/>
                  </a:moveTo>
                  <a:lnTo>
                    <a:pt x="2076" y="0"/>
                  </a:lnTo>
                  <a:cubicBezTo>
                    <a:pt x="1998" y="0"/>
                    <a:pt x="1998" y="0"/>
                    <a:pt x="1998" y="0"/>
                  </a:cubicBezTo>
                  <a:cubicBezTo>
                    <a:pt x="1984" y="0"/>
                    <a:pt x="1969" y="11"/>
                    <a:pt x="1966" y="29"/>
                  </a:cubicBezTo>
                  <a:cubicBezTo>
                    <a:pt x="1966" y="47"/>
                    <a:pt x="1980" y="62"/>
                    <a:pt x="1998" y="62"/>
                  </a:cubicBezTo>
                  <a:cubicBezTo>
                    <a:pt x="2076" y="62"/>
                    <a:pt x="2076" y="62"/>
                    <a:pt x="2076" y="62"/>
                  </a:cubicBezTo>
                  <a:cubicBezTo>
                    <a:pt x="2094" y="62"/>
                    <a:pt x="2105" y="77"/>
                    <a:pt x="2105" y="95"/>
                  </a:cubicBezTo>
                  <a:cubicBezTo>
                    <a:pt x="2105" y="1283"/>
                    <a:pt x="2105" y="1283"/>
                    <a:pt x="2105" y="1283"/>
                  </a:cubicBezTo>
                  <a:cubicBezTo>
                    <a:pt x="2105" y="1301"/>
                    <a:pt x="2094" y="1316"/>
                    <a:pt x="2076" y="1316"/>
                  </a:cubicBezTo>
                  <a:cubicBezTo>
                    <a:pt x="1287" y="1316"/>
                    <a:pt x="1287" y="1316"/>
                    <a:pt x="1287" y="1316"/>
                  </a:cubicBezTo>
                  <a:cubicBezTo>
                    <a:pt x="1338" y="1257"/>
                    <a:pt x="1375" y="1188"/>
                    <a:pt x="1394" y="1118"/>
                  </a:cubicBezTo>
                  <a:cubicBezTo>
                    <a:pt x="1445" y="1118"/>
                    <a:pt x="1445" y="1118"/>
                    <a:pt x="1445" y="1118"/>
                  </a:cubicBezTo>
                  <a:cubicBezTo>
                    <a:pt x="1445" y="1224"/>
                    <a:pt x="1445" y="1224"/>
                    <a:pt x="1445" y="1224"/>
                  </a:cubicBezTo>
                  <a:cubicBezTo>
                    <a:pt x="1445" y="1239"/>
                    <a:pt x="1460" y="1254"/>
                    <a:pt x="1474" y="1254"/>
                  </a:cubicBezTo>
                  <a:cubicBezTo>
                    <a:pt x="1493" y="1257"/>
                    <a:pt x="1511" y="1243"/>
                    <a:pt x="1511" y="1224"/>
                  </a:cubicBezTo>
                  <a:cubicBezTo>
                    <a:pt x="1511" y="1118"/>
                    <a:pt x="1511" y="1118"/>
                    <a:pt x="1511" y="1118"/>
                  </a:cubicBezTo>
                  <a:cubicBezTo>
                    <a:pt x="1577" y="1118"/>
                    <a:pt x="1577" y="1118"/>
                    <a:pt x="1577" y="1118"/>
                  </a:cubicBezTo>
                  <a:cubicBezTo>
                    <a:pt x="1577" y="1221"/>
                    <a:pt x="1577" y="1221"/>
                    <a:pt x="1577" y="1221"/>
                  </a:cubicBezTo>
                  <a:cubicBezTo>
                    <a:pt x="1577" y="1239"/>
                    <a:pt x="1588" y="1254"/>
                    <a:pt x="1606" y="1254"/>
                  </a:cubicBezTo>
                  <a:cubicBezTo>
                    <a:pt x="1625" y="1257"/>
                    <a:pt x="1639" y="1243"/>
                    <a:pt x="1639" y="1224"/>
                  </a:cubicBezTo>
                  <a:cubicBezTo>
                    <a:pt x="1639" y="1118"/>
                    <a:pt x="1639" y="1118"/>
                    <a:pt x="1639" y="1118"/>
                  </a:cubicBezTo>
                  <a:cubicBezTo>
                    <a:pt x="1713" y="1118"/>
                    <a:pt x="1713" y="1118"/>
                    <a:pt x="1713" y="1118"/>
                  </a:cubicBezTo>
                  <a:cubicBezTo>
                    <a:pt x="1713" y="1221"/>
                    <a:pt x="1713" y="1221"/>
                    <a:pt x="1713" y="1221"/>
                  </a:cubicBezTo>
                  <a:cubicBezTo>
                    <a:pt x="1713" y="1239"/>
                    <a:pt x="1724" y="1254"/>
                    <a:pt x="1742" y="1254"/>
                  </a:cubicBezTo>
                  <a:cubicBezTo>
                    <a:pt x="1760" y="1257"/>
                    <a:pt x="1775" y="1243"/>
                    <a:pt x="1775" y="1224"/>
                  </a:cubicBezTo>
                  <a:cubicBezTo>
                    <a:pt x="1775" y="1118"/>
                    <a:pt x="1775" y="1118"/>
                    <a:pt x="1775" y="1118"/>
                  </a:cubicBezTo>
                  <a:cubicBezTo>
                    <a:pt x="1845" y="1118"/>
                    <a:pt x="1845" y="1118"/>
                    <a:pt x="1845" y="1118"/>
                  </a:cubicBezTo>
                  <a:cubicBezTo>
                    <a:pt x="1881" y="1118"/>
                    <a:pt x="1907" y="1088"/>
                    <a:pt x="1907" y="1056"/>
                  </a:cubicBezTo>
                  <a:cubicBezTo>
                    <a:pt x="1907" y="986"/>
                    <a:pt x="1907" y="986"/>
                    <a:pt x="1907" y="986"/>
                  </a:cubicBezTo>
                  <a:cubicBezTo>
                    <a:pt x="2006" y="986"/>
                    <a:pt x="2006" y="986"/>
                    <a:pt x="2006" y="986"/>
                  </a:cubicBezTo>
                  <a:cubicBezTo>
                    <a:pt x="2021" y="986"/>
                    <a:pt x="2035" y="975"/>
                    <a:pt x="2039" y="957"/>
                  </a:cubicBezTo>
                  <a:cubicBezTo>
                    <a:pt x="2039" y="938"/>
                    <a:pt x="2024" y="924"/>
                    <a:pt x="2006" y="924"/>
                  </a:cubicBezTo>
                  <a:cubicBezTo>
                    <a:pt x="1907" y="924"/>
                    <a:pt x="1907" y="924"/>
                    <a:pt x="1907" y="924"/>
                  </a:cubicBezTo>
                  <a:cubicBezTo>
                    <a:pt x="1907" y="854"/>
                    <a:pt x="1907" y="854"/>
                    <a:pt x="1907" y="854"/>
                  </a:cubicBezTo>
                  <a:cubicBezTo>
                    <a:pt x="2006" y="854"/>
                    <a:pt x="2006" y="854"/>
                    <a:pt x="2006" y="854"/>
                  </a:cubicBezTo>
                  <a:cubicBezTo>
                    <a:pt x="2021" y="854"/>
                    <a:pt x="2035" y="843"/>
                    <a:pt x="2039" y="825"/>
                  </a:cubicBezTo>
                  <a:cubicBezTo>
                    <a:pt x="2039" y="806"/>
                    <a:pt x="2024" y="792"/>
                    <a:pt x="2006" y="792"/>
                  </a:cubicBezTo>
                  <a:cubicBezTo>
                    <a:pt x="1907" y="792"/>
                    <a:pt x="1907" y="792"/>
                    <a:pt x="1907" y="792"/>
                  </a:cubicBezTo>
                  <a:cubicBezTo>
                    <a:pt x="1907" y="722"/>
                    <a:pt x="1907" y="722"/>
                    <a:pt x="1907" y="722"/>
                  </a:cubicBezTo>
                  <a:cubicBezTo>
                    <a:pt x="2006" y="722"/>
                    <a:pt x="2006" y="722"/>
                    <a:pt x="2006" y="722"/>
                  </a:cubicBezTo>
                  <a:cubicBezTo>
                    <a:pt x="2021" y="722"/>
                    <a:pt x="2035" y="711"/>
                    <a:pt x="2039" y="696"/>
                  </a:cubicBezTo>
                  <a:cubicBezTo>
                    <a:pt x="2039" y="674"/>
                    <a:pt x="2024" y="660"/>
                    <a:pt x="2006" y="660"/>
                  </a:cubicBezTo>
                  <a:cubicBezTo>
                    <a:pt x="1907" y="660"/>
                    <a:pt x="1907" y="660"/>
                    <a:pt x="1907" y="660"/>
                  </a:cubicBezTo>
                  <a:cubicBezTo>
                    <a:pt x="1907" y="586"/>
                    <a:pt x="1907" y="586"/>
                    <a:pt x="1907" y="586"/>
                  </a:cubicBezTo>
                  <a:cubicBezTo>
                    <a:pt x="2006" y="586"/>
                    <a:pt x="2006" y="586"/>
                    <a:pt x="2006" y="586"/>
                  </a:cubicBezTo>
                  <a:cubicBezTo>
                    <a:pt x="2021" y="586"/>
                    <a:pt x="2035" y="575"/>
                    <a:pt x="2039" y="561"/>
                  </a:cubicBezTo>
                  <a:cubicBezTo>
                    <a:pt x="2039" y="542"/>
                    <a:pt x="2024" y="524"/>
                    <a:pt x="2006" y="524"/>
                  </a:cubicBezTo>
                  <a:cubicBezTo>
                    <a:pt x="1907" y="524"/>
                    <a:pt x="1907" y="524"/>
                    <a:pt x="1907" y="524"/>
                  </a:cubicBezTo>
                  <a:cubicBezTo>
                    <a:pt x="1907" y="458"/>
                    <a:pt x="1907" y="458"/>
                    <a:pt x="1907" y="458"/>
                  </a:cubicBezTo>
                  <a:cubicBezTo>
                    <a:pt x="2006" y="458"/>
                    <a:pt x="2006" y="458"/>
                    <a:pt x="2006" y="458"/>
                  </a:cubicBezTo>
                  <a:cubicBezTo>
                    <a:pt x="2021" y="458"/>
                    <a:pt x="2035" y="443"/>
                    <a:pt x="2039" y="429"/>
                  </a:cubicBezTo>
                  <a:cubicBezTo>
                    <a:pt x="2039" y="410"/>
                    <a:pt x="2024" y="392"/>
                    <a:pt x="2006" y="392"/>
                  </a:cubicBezTo>
                  <a:cubicBezTo>
                    <a:pt x="1907" y="392"/>
                    <a:pt x="1907" y="392"/>
                    <a:pt x="1907" y="392"/>
                  </a:cubicBezTo>
                  <a:cubicBezTo>
                    <a:pt x="1907" y="322"/>
                    <a:pt x="1907" y="322"/>
                    <a:pt x="1907" y="322"/>
                  </a:cubicBezTo>
                  <a:cubicBezTo>
                    <a:pt x="1907" y="290"/>
                    <a:pt x="1881" y="264"/>
                    <a:pt x="1845" y="264"/>
                  </a:cubicBezTo>
                  <a:cubicBezTo>
                    <a:pt x="1775" y="264"/>
                    <a:pt x="1775" y="264"/>
                    <a:pt x="1775" y="264"/>
                  </a:cubicBezTo>
                  <a:cubicBezTo>
                    <a:pt x="1775" y="165"/>
                    <a:pt x="1775" y="165"/>
                    <a:pt x="1775" y="165"/>
                  </a:cubicBezTo>
                  <a:cubicBezTo>
                    <a:pt x="1775" y="150"/>
                    <a:pt x="1764" y="135"/>
                    <a:pt x="1749" y="132"/>
                  </a:cubicBezTo>
                  <a:cubicBezTo>
                    <a:pt x="1731" y="128"/>
                    <a:pt x="1713" y="143"/>
                    <a:pt x="1713" y="165"/>
                  </a:cubicBezTo>
                  <a:cubicBezTo>
                    <a:pt x="1713" y="264"/>
                    <a:pt x="1713" y="264"/>
                    <a:pt x="1713" y="264"/>
                  </a:cubicBezTo>
                  <a:cubicBezTo>
                    <a:pt x="1639" y="264"/>
                    <a:pt x="1639" y="264"/>
                    <a:pt x="1639" y="264"/>
                  </a:cubicBezTo>
                  <a:cubicBezTo>
                    <a:pt x="1639" y="165"/>
                    <a:pt x="1639" y="165"/>
                    <a:pt x="1639" y="165"/>
                  </a:cubicBezTo>
                  <a:cubicBezTo>
                    <a:pt x="1639" y="150"/>
                    <a:pt x="1628" y="135"/>
                    <a:pt x="1614" y="132"/>
                  </a:cubicBezTo>
                  <a:cubicBezTo>
                    <a:pt x="1595" y="128"/>
                    <a:pt x="1577" y="143"/>
                    <a:pt x="1577" y="165"/>
                  </a:cubicBezTo>
                  <a:cubicBezTo>
                    <a:pt x="1577" y="264"/>
                    <a:pt x="1577" y="264"/>
                    <a:pt x="1577" y="264"/>
                  </a:cubicBezTo>
                  <a:cubicBezTo>
                    <a:pt x="1511" y="264"/>
                    <a:pt x="1511" y="264"/>
                    <a:pt x="1511" y="264"/>
                  </a:cubicBezTo>
                  <a:cubicBezTo>
                    <a:pt x="1511" y="165"/>
                    <a:pt x="1511" y="165"/>
                    <a:pt x="1511" y="165"/>
                  </a:cubicBezTo>
                  <a:cubicBezTo>
                    <a:pt x="1511" y="150"/>
                    <a:pt x="1500" y="135"/>
                    <a:pt x="1482" y="132"/>
                  </a:cubicBezTo>
                  <a:cubicBezTo>
                    <a:pt x="1463" y="128"/>
                    <a:pt x="1445" y="143"/>
                    <a:pt x="1445" y="165"/>
                  </a:cubicBezTo>
                  <a:cubicBezTo>
                    <a:pt x="1445" y="264"/>
                    <a:pt x="1445" y="264"/>
                    <a:pt x="1445" y="264"/>
                  </a:cubicBezTo>
                  <a:cubicBezTo>
                    <a:pt x="1379" y="264"/>
                    <a:pt x="1379" y="264"/>
                    <a:pt x="1379" y="264"/>
                  </a:cubicBezTo>
                  <a:cubicBezTo>
                    <a:pt x="1379" y="165"/>
                    <a:pt x="1379" y="165"/>
                    <a:pt x="1379" y="165"/>
                  </a:cubicBezTo>
                  <a:cubicBezTo>
                    <a:pt x="1379" y="150"/>
                    <a:pt x="1368" y="135"/>
                    <a:pt x="1350" y="132"/>
                  </a:cubicBezTo>
                  <a:cubicBezTo>
                    <a:pt x="1331" y="128"/>
                    <a:pt x="1317" y="143"/>
                    <a:pt x="1317" y="165"/>
                  </a:cubicBezTo>
                  <a:cubicBezTo>
                    <a:pt x="1317" y="264"/>
                    <a:pt x="1317" y="264"/>
                    <a:pt x="1317" y="264"/>
                  </a:cubicBezTo>
                  <a:cubicBezTo>
                    <a:pt x="1247" y="264"/>
                    <a:pt x="1247" y="264"/>
                    <a:pt x="1247" y="264"/>
                  </a:cubicBezTo>
                  <a:cubicBezTo>
                    <a:pt x="1247" y="165"/>
                    <a:pt x="1247" y="165"/>
                    <a:pt x="1247" y="165"/>
                  </a:cubicBezTo>
                  <a:cubicBezTo>
                    <a:pt x="1247" y="150"/>
                    <a:pt x="1236" y="135"/>
                    <a:pt x="1221" y="132"/>
                  </a:cubicBezTo>
                  <a:cubicBezTo>
                    <a:pt x="1199" y="128"/>
                    <a:pt x="1185" y="143"/>
                    <a:pt x="1185" y="165"/>
                  </a:cubicBezTo>
                  <a:cubicBezTo>
                    <a:pt x="1185" y="264"/>
                    <a:pt x="1185" y="264"/>
                    <a:pt x="1185" y="264"/>
                  </a:cubicBezTo>
                  <a:cubicBezTo>
                    <a:pt x="1115" y="264"/>
                    <a:pt x="1115" y="264"/>
                    <a:pt x="1115" y="264"/>
                  </a:cubicBezTo>
                  <a:cubicBezTo>
                    <a:pt x="1082" y="264"/>
                    <a:pt x="1053" y="290"/>
                    <a:pt x="1053" y="322"/>
                  </a:cubicBezTo>
                  <a:cubicBezTo>
                    <a:pt x="1053" y="392"/>
                    <a:pt x="1053" y="392"/>
                    <a:pt x="1053" y="392"/>
                  </a:cubicBezTo>
                  <a:cubicBezTo>
                    <a:pt x="957" y="392"/>
                    <a:pt x="957" y="392"/>
                    <a:pt x="957" y="392"/>
                  </a:cubicBezTo>
                  <a:cubicBezTo>
                    <a:pt x="939" y="392"/>
                    <a:pt x="924" y="403"/>
                    <a:pt x="924" y="422"/>
                  </a:cubicBezTo>
                  <a:cubicBezTo>
                    <a:pt x="921" y="440"/>
                    <a:pt x="935" y="458"/>
                    <a:pt x="954" y="458"/>
                  </a:cubicBezTo>
                  <a:cubicBezTo>
                    <a:pt x="1053" y="458"/>
                    <a:pt x="1053" y="458"/>
                    <a:pt x="1053" y="458"/>
                  </a:cubicBezTo>
                  <a:cubicBezTo>
                    <a:pt x="1053" y="517"/>
                    <a:pt x="1053" y="517"/>
                    <a:pt x="1053" y="517"/>
                  </a:cubicBezTo>
                  <a:cubicBezTo>
                    <a:pt x="986" y="498"/>
                    <a:pt x="921" y="495"/>
                    <a:pt x="854" y="502"/>
                  </a:cubicBezTo>
                  <a:cubicBezTo>
                    <a:pt x="854" y="95"/>
                    <a:pt x="854" y="95"/>
                    <a:pt x="854" y="95"/>
                  </a:cubicBezTo>
                  <a:cubicBezTo>
                    <a:pt x="854" y="77"/>
                    <a:pt x="869" y="62"/>
                    <a:pt x="888" y="62"/>
                  </a:cubicBezTo>
                  <a:cubicBezTo>
                    <a:pt x="1859" y="62"/>
                    <a:pt x="1859" y="62"/>
                    <a:pt x="1859" y="62"/>
                  </a:cubicBezTo>
                  <a:cubicBezTo>
                    <a:pt x="1878" y="62"/>
                    <a:pt x="1892" y="51"/>
                    <a:pt x="1892" y="36"/>
                  </a:cubicBezTo>
                  <a:cubicBezTo>
                    <a:pt x="1896" y="14"/>
                    <a:pt x="1881" y="0"/>
                    <a:pt x="1863" y="0"/>
                  </a:cubicBezTo>
                  <a:cubicBezTo>
                    <a:pt x="888" y="0"/>
                    <a:pt x="888" y="0"/>
                    <a:pt x="888" y="0"/>
                  </a:cubicBezTo>
                  <a:cubicBezTo>
                    <a:pt x="833" y="0"/>
                    <a:pt x="792" y="44"/>
                    <a:pt x="792" y="95"/>
                  </a:cubicBezTo>
                  <a:cubicBezTo>
                    <a:pt x="792" y="517"/>
                    <a:pt x="792" y="517"/>
                    <a:pt x="792" y="517"/>
                  </a:cubicBezTo>
                  <a:cubicBezTo>
                    <a:pt x="499" y="594"/>
                    <a:pt x="349" y="916"/>
                    <a:pt x="466" y="1188"/>
                  </a:cubicBezTo>
                  <a:cubicBezTo>
                    <a:pt x="407" y="1206"/>
                    <a:pt x="374" y="1272"/>
                    <a:pt x="404" y="1331"/>
                  </a:cubicBezTo>
                  <a:cubicBezTo>
                    <a:pt x="52" y="1639"/>
                    <a:pt x="52" y="1639"/>
                    <a:pt x="52" y="1639"/>
                  </a:cubicBezTo>
                  <a:cubicBezTo>
                    <a:pt x="-14" y="1697"/>
                    <a:pt x="-18" y="1800"/>
                    <a:pt x="48" y="1862"/>
                  </a:cubicBezTo>
                  <a:cubicBezTo>
                    <a:pt x="103" y="1917"/>
                    <a:pt x="191" y="1925"/>
                    <a:pt x="253" y="1877"/>
                  </a:cubicBezTo>
                  <a:cubicBezTo>
                    <a:pt x="264" y="1866"/>
                    <a:pt x="268" y="1851"/>
                    <a:pt x="261" y="1837"/>
                  </a:cubicBezTo>
                  <a:cubicBezTo>
                    <a:pt x="253" y="1818"/>
                    <a:pt x="228" y="1815"/>
                    <a:pt x="213" y="1825"/>
                  </a:cubicBezTo>
                  <a:cubicBezTo>
                    <a:pt x="176" y="1855"/>
                    <a:pt x="125" y="1851"/>
                    <a:pt x="92" y="1818"/>
                  </a:cubicBezTo>
                  <a:cubicBezTo>
                    <a:pt x="55" y="1781"/>
                    <a:pt x="55" y="1719"/>
                    <a:pt x="96" y="1686"/>
                  </a:cubicBezTo>
                  <a:cubicBezTo>
                    <a:pt x="444" y="1378"/>
                    <a:pt x="444" y="1378"/>
                    <a:pt x="444" y="1378"/>
                  </a:cubicBezTo>
                  <a:cubicBezTo>
                    <a:pt x="532" y="1466"/>
                    <a:pt x="532" y="1466"/>
                    <a:pt x="532" y="1466"/>
                  </a:cubicBezTo>
                  <a:cubicBezTo>
                    <a:pt x="301" y="1727"/>
                    <a:pt x="301" y="1727"/>
                    <a:pt x="301" y="1727"/>
                  </a:cubicBezTo>
                  <a:cubicBezTo>
                    <a:pt x="290" y="1741"/>
                    <a:pt x="294" y="1760"/>
                    <a:pt x="305" y="1771"/>
                  </a:cubicBezTo>
                  <a:cubicBezTo>
                    <a:pt x="319" y="1781"/>
                    <a:pt x="338" y="1781"/>
                    <a:pt x="349" y="1767"/>
                  </a:cubicBezTo>
                  <a:cubicBezTo>
                    <a:pt x="580" y="1507"/>
                    <a:pt x="580" y="1507"/>
                    <a:pt x="580" y="1507"/>
                  </a:cubicBezTo>
                  <a:cubicBezTo>
                    <a:pt x="634" y="1536"/>
                    <a:pt x="704" y="1507"/>
                    <a:pt x="722" y="1444"/>
                  </a:cubicBezTo>
                  <a:cubicBezTo>
                    <a:pt x="888" y="1514"/>
                    <a:pt x="1082" y="1492"/>
                    <a:pt x="1225" y="1378"/>
                  </a:cubicBezTo>
                  <a:cubicBezTo>
                    <a:pt x="2076" y="1378"/>
                    <a:pt x="2076" y="1378"/>
                    <a:pt x="2076" y="1378"/>
                  </a:cubicBezTo>
                  <a:cubicBezTo>
                    <a:pt x="2127" y="1378"/>
                    <a:pt x="2171" y="1334"/>
                    <a:pt x="2171" y="1283"/>
                  </a:cubicBezTo>
                  <a:cubicBezTo>
                    <a:pt x="2171" y="95"/>
                    <a:pt x="2171" y="95"/>
                    <a:pt x="2171" y="95"/>
                  </a:cubicBezTo>
                  <a:cubicBezTo>
                    <a:pt x="2171" y="44"/>
                    <a:pt x="2127" y="0"/>
                    <a:pt x="2076" y="0"/>
                  </a:cubicBezTo>
                  <a:moveTo>
                    <a:pt x="1115" y="326"/>
                  </a:moveTo>
                  <a:lnTo>
                    <a:pt x="1115" y="326"/>
                  </a:lnTo>
                  <a:cubicBezTo>
                    <a:pt x="1845" y="326"/>
                    <a:pt x="1845" y="326"/>
                    <a:pt x="1845" y="326"/>
                  </a:cubicBezTo>
                  <a:cubicBezTo>
                    <a:pt x="1845" y="1052"/>
                    <a:pt x="1845" y="1052"/>
                    <a:pt x="1845" y="1052"/>
                  </a:cubicBezTo>
                  <a:cubicBezTo>
                    <a:pt x="1412" y="1052"/>
                    <a:pt x="1412" y="1052"/>
                    <a:pt x="1412" y="1052"/>
                  </a:cubicBezTo>
                  <a:cubicBezTo>
                    <a:pt x="1412" y="1030"/>
                    <a:pt x="1416" y="1008"/>
                    <a:pt x="1416" y="986"/>
                  </a:cubicBezTo>
                  <a:cubicBezTo>
                    <a:pt x="1716" y="986"/>
                    <a:pt x="1716" y="986"/>
                    <a:pt x="1716" y="986"/>
                  </a:cubicBezTo>
                  <a:cubicBezTo>
                    <a:pt x="1749" y="986"/>
                    <a:pt x="1775" y="957"/>
                    <a:pt x="1775" y="924"/>
                  </a:cubicBezTo>
                  <a:cubicBezTo>
                    <a:pt x="1775" y="458"/>
                    <a:pt x="1775" y="458"/>
                    <a:pt x="1775" y="458"/>
                  </a:cubicBezTo>
                  <a:cubicBezTo>
                    <a:pt x="1775" y="425"/>
                    <a:pt x="1749" y="396"/>
                    <a:pt x="1716" y="396"/>
                  </a:cubicBezTo>
                  <a:cubicBezTo>
                    <a:pt x="1247" y="396"/>
                    <a:pt x="1247" y="396"/>
                    <a:pt x="1247" y="396"/>
                  </a:cubicBezTo>
                  <a:cubicBezTo>
                    <a:pt x="1210" y="396"/>
                    <a:pt x="1185" y="425"/>
                    <a:pt x="1185" y="458"/>
                  </a:cubicBezTo>
                  <a:cubicBezTo>
                    <a:pt x="1185" y="590"/>
                    <a:pt x="1185" y="590"/>
                    <a:pt x="1185" y="590"/>
                  </a:cubicBezTo>
                  <a:cubicBezTo>
                    <a:pt x="1162" y="575"/>
                    <a:pt x="1141" y="561"/>
                    <a:pt x="1115" y="550"/>
                  </a:cubicBezTo>
                  <a:cubicBezTo>
                    <a:pt x="1115" y="484"/>
                    <a:pt x="1115" y="392"/>
                    <a:pt x="1115" y="326"/>
                  </a:cubicBezTo>
                  <a:moveTo>
                    <a:pt x="598" y="1444"/>
                  </a:moveTo>
                  <a:lnTo>
                    <a:pt x="598" y="1444"/>
                  </a:lnTo>
                  <a:lnTo>
                    <a:pt x="466" y="1312"/>
                  </a:lnTo>
                  <a:cubicBezTo>
                    <a:pt x="444" y="1287"/>
                    <a:pt x="462" y="1250"/>
                    <a:pt x="492" y="1250"/>
                  </a:cubicBezTo>
                  <a:cubicBezTo>
                    <a:pt x="495" y="1250"/>
                    <a:pt x="499" y="1250"/>
                    <a:pt x="499" y="1250"/>
                  </a:cubicBezTo>
                  <a:cubicBezTo>
                    <a:pt x="539" y="1312"/>
                    <a:pt x="594" y="1367"/>
                    <a:pt x="660" y="1411"/>
                  </a:cubicBezTo>
                  <a:cubicBezTo>
                    <a:pt x="668" y="1448"/>
                    <a:pt x="624" y="1470"/>
                    <a:pt x="598" y="1444"/>
                  </a:cubicBezTo>
                  <a:moveTo>
                    <a:pt x="616" y="1294"/>
                  </a:moveTo>
                  <a:lnTo>
                    <a:pt x="616" y="1294"/>
                  </a:lnTo>
                  <a:cubicBezTo>
                    <a:pt x="451" y="1129"/>
                    <a:pt x="451" y="858"/>
                    <a:pt x="616" y="689"/>
                  </a:cubicBezTo>
                  <a:cubicBezTo>
                    <a:pt x="796" y="513"/>
                    <a:pt x="1089" y="528"/>
                    <a:pt x="1250" y="722"/>
                  </a:cubicBezTo>
                  <a:cubicBezTo>
                    <a:pt x="1262" y="737"/>
                    <a:pt x="1284" y="740"/>
                    <a:pt x="1298" y="726"/>
                  </a:cubicBezTo>
                  <a:cubicBezTo>
                    <a:pt x="1309" y="715"/>
                    <a:pt x="1309" y="696"/>
                    <a:pt x="1298" y="682"/>
                  </a:cubicBezTo>
                  <a:cubicBezTo>
                    <a:pt x="1284" y="663"/>
                    <a:pt x="1265" y="645"/>
                    <a:pt x="1247" y="630"/>
                  </a:cubicBezTo>
                  <a:cubicBezTo>
                    <a:pt x="1247" y="462"/>
                    <a:pt x="1247" y="462"/>
                    <a:pt x="1247" y="462"/>
                  </a:cubicBezTo>
                  <a:cubicBezTo>
                    <a:pt x="1709" y="462"/>
                    <a:pt x="1709" y="462"/>
                    <a:pt x="1709" y="462"/>
                  </a:cubicBezTo>
                  <a:cubicBezTo>
                    <a:pt x="1709" y="924"/>
                    <a:pt x="1709" y="924"/>
                    <a:pt x="1709" y="924"/>
                  </a:cubicBezTo>
                  <a:cubicBezTo>
                    <a:pt x="1405" y="924"/>
                    <a:pt x="1405" y="924"/>
                    <a:pt x="1405" y="924"/>
                  </a:cubicBezTo>
                  <a:cubicBezTo>
                    <a:pt x="1397" y="883"/>
                    <a:pt x="1390" y="847"/>
                    <a:pt x="1375" y="810"/>
                  </a:cubicBezTo>
                  <a:cubicBezTo>
                    <a:pt x="1368" y="795"/>
                    <a:pt x="1350" y="788"/>
                    <a:pt x="1331" y="792"/>
                  </a:cubicBezTo>
                  <a:cubicBezTo>
                    <a:pt x="1317" y="799"/>
                    <a:pt x="1309" y="817"/>
                    <a:pt x="1317" y="832"/>
                  </a:cubicBezTo>
                  <a:cubicBezTo>
                    <a:pt x="1379" y="990"/>
                    <a:pt x="1342" y="1169"/>
                    <a:pt x="1221" y="1294"/>
                  </a:cubicBezTo>
                  <a:cubicBezTo>
                    <a:pt x="1053" y="1459"/>
                    <a:pt x="785" y="1459"/>
                    <a:pt x="616" y="129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6" name="Google Shape;426;p34"/>
            <p:cNvSpPr/>
            <p:nvPr/>
          </p:nvSpPr>
          <p:spPr>
            <a:xfrm>
              <a:off x="2889094" y="2208526"/>
              <a:ext cx="178085" cy="178085"/>
            </a:xfrm>
            <a:custGeom>
              <a:avLst/>
              <a:gdLst/>
              <a:ahLst/>
              <a:cxnLst/>
              <a:rect l="l" t="t" r="r" b="b"/>
              <a:pathLst>
                <a:path w="720" h="720" extrusionOk="0">
                  <a:moveTo>
                    <a:pt x="616" y="106"/>
                  </a:moveTo>
                  <a:lnTo>
                    <a:pt x="616" y="106"/>
                  </a:lnTo>
                  <a:cubicBezTo>
                    <a:pt x="388" y="-121"/>
                    <a:pt x="0" y="43"/>
                    <a:pt x="0" y="362"/>
                  </a:cubicBezTo>
                  <a:cubicBezTo>
                    <a:pt x="0" y="685"/>
                    <a:pt x="392" y="839"/>
                    <a:pt x="616" y="615"/>
                  </a:cubicBezTo>
                  <a:cubicBezTo>
                    <a:pt x="755" y="476"/>
                    <a:pt x="755" y="245"/>
                    <a:pt x="616" y="106"/>
                  </a:cubicBezTo>
                  <a:moveTo>
                    <a:pt x="660" y="362"/>
                  </a:moveTo>
                  <a:lnTo>
                    <a:pt x="660" y="362"/>
                  </a:lnTo>
                  <a:cubicBezTo>
                    <a:pt x="634" y="362"/>
                    <a:pt x="634" y="362"/>
                    <a:pt x="634" y="362"/>
                  </a:cubicBezTo>
                  <a:cubicBezTo>
                    <a:pt x="630" y="362"/>
                    <a:pt x="627" y="359"/>
                    <a:pt x="627" y="355"/>
                  </a:cubicBezTo>
                  <a:cubicBezTo>
                    <a:pt x="627" y="227"/>
                    <a:pt x="627" y="227"/>
                    <a:pt x="627" y="227"/>
                  </a:cubicBezTo>
                  <a:cubicBezTo>
                    <a:pt x="648" y="267"/>
                    <a:pt x="660" y="315"/>
                    <a:pt x="660" y="362"/>
                  </a:cubicBezTo>
                  <a:moveTo>
                    <a:pt x="630" y="491"/>
                  </a:moveTo>
                  <a:lnTo>
                    <a:pt x="630" y="491"/>
                  </a:lnTo>
                  <a:cubicBezTo>
                    <a:pt x="502" y="491"/>
                    <a:pt x="502" y="491"/>
                    <a:pt x="502" y="491"/>
                  </a:cubicBezTo>
                  <a:cubicBezTo>
                    <a:pt x="498" y="491"/>
                    <a:pt x="495" y="487"/>
                    <a:pt x="495" y="483"/>
                  </a:cubicBezTo>
                  <a:cubicBezTo>
                    <a:pt x="495" y="98"/>
                    <a:pt x="495" y="98"/>
                    <a:pt x="495" y="98"/>
                  </a:cubicBezTo>
                  <a:cubicBezTo>
                    <a:pt x="520" y="109"/>
                    <a:pt x="542" y="124"/>
                    <a:pt x="564" y="142"/>
                  </a:cubicBezTo>
                  <a:cubicBezTo>
                    <a:pt x="564" y="355"/>
                    <a:pt x="564" y="355"/>
                    <a:pt x="564" y="355"/>
                  </a:cubicBezTo>
                  <a:cubicBezTo>
                    <a:pt x="564" y="395"/>
                    <a:pt x="594" y="425"/>
                    <a:pt x="634" y="425"/>
                  </a:cubicBezTo>
                  <a:cubicBezTo>
                    <a:pt x="652" y="425"/>
                    <a:pt x="652" y="425"/>
                    <a:pt x="652" y="425"/>
                  </a:cubicBezTo>
                  <a:cubicBezTo>
                    <a:pt x="645" y="447"/>
                    <a:pt x="641" y="469"/>
                    <a:pt x="630" y="491"/>
                  </a:cubicBezTo>
                  <a:moveTo>
                    <a:pt x="164" y="135"/>
                  </a:moveTo>
                  <a:lnTo>
                    <a:pt x="164" y="135"/>
                  </a:lnTo>
                  <a:cubicBezTo>
                    <a:pt x="164" y="586"/>
                    <a:pt x="164" y="586"/>
                    <a:pt x="164" y="586"/>
                  </a:cubicBezTo>
                  <a:cubicBezTo>
                    <a:pt x="29" y="465"/>
                    <a:pt x="29" y="256"/>
                    <a:pt x="164" y="135"/>
                  </a:cubicBezTo>
                  <a:moveTo>
                    <a:pt x="227" y="630"/>
                  </a:moveTo>
                  <a:lnTo>
                    <a:pt x="227" y="630"/>
                  </a:lnTo>
                  <a:cubicBezTo>
                    <a:pt x="227" y="95"/>
                    <a:pt x="227" y="95"/>
                    <a:pt x="227" y="95"/>
                  </a:cubicBezTo>
                  <a:cubicBezTo>
                    <a:pt x="293" y="62"/>
                    <a:pt x="363" y="54"/>
                    <a:pt x="428" y="73"/>
                  </a:cubicBezTo>
                  <a:cubicBezTo>
                    <a:pt x="428" y="194"/>
                    <a:pt x="428" y="194"/>
                    <a:pt x="428" y="194"/>
                  </a:cubicBezTo>
                  <a:cubicBezTo>
                    <a:pt x="330" y="194"/>
                    <a:pt x="330" y="194"/>
                    <a:pt x="330" y="194"/>
                  </a:cubicBezTo>
                  <a:cubicBezTo>
                    <a:pt x="315" y="194"/>
                    <a:pt x="300" y="205"/>
                    <a:pt x="296" y="223"/>
                  </a:cubicBezTo>
                  <a:cubicBezTo>
                    <a:pt x="293" y="241"/>
                    <a:pt x="308" y="256"/>
                    <a:pt x="330" y="256"/>
                  </a:cubicBezTo>
                  <a:cubicBezTo>
                    <a:pt x="428" y="256"/>
                    <a:pt x="428" y="256"/>
                    <a:pt x="428" y="256"/>
                  </a:cubicBezTo>
                  <a:cubicBezTo>
                    <a:pt x="428" y="333"/>
                    <a:pt x="428" y="333"/>
                    <a:pt x="428" y="333"/>
                  </a:cubicBezTo>
                  <a:cubicBezTo>
                    <a:pt x="330" y="333"/>
                    <a:pt x="330" y="333"/>
                    <a:pt x="330" y="333"/>
                  </a:cubicBezTo>
                  <a:cubicBezTo>
                    <a:pt x="311" y="333"/>
                    <a:pt x="300" y="344"/>
                    <a:pt x="296" y="362"/>
                  </a:cubicBezTo>
                  <a:cubicBezTo>
                    <a:pt x="293" y="381"/>
                    <a:pt x="308" y="395"/>
                    <a:pt x="330" y="395"/>
                  </a:cubicBezTo>
                  <a:cubicBezTo>
                    <a:pt x="428" y="395"/>
                    <a:pt x="428" y="395"/>
                    <a:pt x="428" y="395"/>
                  </a:cubicBezTo>
                  <a:cubicBezTo>
                    <a:pt x="428" y="483"/>
                    <a:pt x="428" y="483"/>
                    <a:pt x="428" y="483"/>
                  </a:cubicBezTo>
                  <a:cubicBezTo>
                    <a:pt x="428" y="524"/>
                    <a:pt x="458" y="553"/>
                    <a:pt x="498" y="553"/>
                  </a:cubicBezTo>
                  <a:cubicBezTo>
                    <a:pt x="586" y="553"/>
                    <a:pt x="586" y="553"/>
                    <a:pt x="586" y="553"/>
                  </a:cubicBezTo>
                  <a:cubicBezTo>
                    <a:pt x="495" y="659"/>
                    <a:pt x="348" y="685"/>
                    <a:pt x="227" y="63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7" name="Google Shape;427;p34"/>
            <p:cNvSpPr/>
            <p:nvPr/>
          </p:nvSpPr>
          <p:spPr>
            <a:xfrm>
              <a:off x="2848777" y="2117752"/>
              <a:ext cx="48231" cy="47984"/>
            </a:xfrm>
            <a:custGeom>
              <a:avLst/>
              <a:gdLst/>
              <a:ahLst/>
              <a:cxnLst/>
              <a:rect l="l" t="t" r="r" b="b"/>
              <a:pathLst>
                <a:path w="195" h="194" extrusionOk="0">
                  <a:moveTo>
                    <a:pt x="34" y="128"/>
                  </a:moveTo>
                  <a:lnTo>
                    <a:pt x="34" y="128"/>
                  </a:lnTo>
                  <a:cubicBezTo>
                    <a:pt x="67" y="128"/>
                    <a:pt x="67" y="128"/>
                    <a:pt x="67" y="128"/>
                  </a:cubicBezTo>
                  <a:cubicBezTo>
                    <a:pt x="67" y="161"/>
                    <a:pt x="67" y="161"/>
                    <a:pt x="67" y="161"/>
                  </a:cubicBezTo>
                  <a:cubicBezTo>
                    <a:pt x="67" y="179"/>
                    <a:pt x="78" y="190"/>
                    <a:pt x="93" y="194"/>
                  </a:cubicBezTo>
                  <a:cubicBezTo>
                    <a:pt x="111" y="198"/>
                    <a:pt x="130" y="183"/>
                    <a:pt x="130" y="161"/>
                  </a:cubicBezTo>
                  <a:cubicBezTo>
                    <a:pt x="130" y="128"/>
                    <a:pt x="130" y="128"/>
                    <a:pt x="130" y="128"/>
                  </a:cubicBezTo>
                  <a:cubicBezTo>
                    <a:pt x="163" y="128"/>
                    <a:pt x="163" y="128"/>
                    <a:pt x="163" y="128"/>
                  </a:cubicBezTo>
                  <a:cubicBezTo>
                    <a:pt x="177" y="128"/>
                    <a:pt x="192" y="117"/>
                    <a:pt x="195" y="102"/>
                  </a:cubicBezTo>
                  <a:cubicBezTo>
                    <a:pt x="195" y="80"/>
                    <a:pt x="181" y="66"/>
                    <a:pt x="163" y="66"/>
                  </a:cubicBezTo>
                  <a:cubicBezTo>
                    <a:pt x="130" y="66"/>
                    <a:pt x="130" y="66"/>
                    <a:pt x="130" y="66"/>
                  </a:cubicBezTo>
                  <a:cubicBezTo>
                    <a:pt x="130" y="33"/>
                    <a:pt x="130" y="33"/>
                    <a:pt x="130" y="33"/>
                  </a:cubicBezTo>
                  <a:cubicBezTo>
                    <a:pt x="130" y="18"/>
                    <a:pt x="119" y="3"/>
                    <a:pt x="100" y="0"/>
                  </a:cubicBezTo>
                  <a:cubicBezTo>
                    <a:pt x="82" y="0"/>
                    <a:pt x="67" y="14"/>
                    <a:pt x="67" y="33"/>
                  </a:cubicBezTo>
                  <a:cubicBezTo>
                    <a:pt x="67" y="66"/>
                    <a:pt x="67" y="66"/>
                    <a:pt x="67" y="66"/>
                  </a:cubicBezTo>
                  <a:cubicBezTo>
                    <a:pt x="31" y="66"/>
                    <a:pt x="31" y="66"/>
                    <a:pt x="31" y="66"/>
                  </a:cubicBezTo>
                  <a:cubicBezTo>
                    <a:pt x="12" y="66"/>
                    <a:pt x="-2" y="80"/>
                    <a:pt x="1" y="102"/>
                  </a:cubicBezTo>
                  <a:cubicBezTo>
                    <a:pt x="1" y="117"/>
                    <a:pt x="16" y="128"/>
                    <a:pt x="34" y="128"/>
                  </a:cubicBezTo>
                  <a:close/>
                </a:path>
              </a:pathLst>
            </a:custGeom>
            <a:solidFill>
              <a:schemeClr val="lt1"/>
            </a:solidFill>
            <a:ln>
              <a:noFill/>
            </a:ln>
          </p:spPr>
          <p:txBody>
            <a:bodyPr spcFirstLastPara="1" wrap="square" lIns="90000" tIns="24825" rIns="90000" bIns="24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8" name="Google Shape;428;p34"/>
            <p:cNvSpPr/>
            <p:nvPr/>
          </p:nvSpPr>
          <p:spPr>
            <a:xfrm>
              <a:off x="3060006" y="2426681"/>
              <a:ext cx="48479" cy="47489"/>
            </a:xfrm>
            <a:custGeom>
              <a:avLst/>
              <a:gdLst/>
              <a:ahLst/>
              <a:cxnLst/>
              <a:rect l="l" t="t" r="r" b="b"/>
              <a:pathLst>
                <a:path w="196" h="192" extrusionOk="0">
                  <a:moveTo>
                    <a:pt x="163" y="63"/>
                  </a:moveTo>
                  <a:lnTo>
                    <a:pt x="163" y="63"/>
                  </a:lnTo>
                  <a:cubicBezTo>
                    <a:pt x="130" y="63"/>
                    <a:pt x="130" y="63"/>
                    <a:pt x="130" y="63"/>
                  </a:cubicBezTo>
                  <a:cubicBezTo>
                    <a:pt x="130" y="34"/>
                    <a:pt x="130" y="34"/>
                    <a:pt x="130" y="34"/>
                  </a:cubicBezTo>
                  <a:cubicBezTo>
                    <a:pt x="130" y="16"/>
                    <a:pt x="119" y="1"/>
                    <a:pt x="101" y="1"/>
                  </a:cubicBezTo>
                  <a:cubicBezTo>
                    <a:pt x="82" y="-3"/>
                    <a:pt x="68" y="12"/>
                    <a:pt x="68" y="30"/>
                  </a:cubicBezTo>
                  <a:cubicBezTo>
                    <a:pt x="68" y="63"/>
                    <a:pt x="68" y="63"/>
                    <a:pt x="68" y="63"/>
                  </a:cubicBezTo>
                  <a:cubicBezTo>
                    <a:pt x="35" y="63"/>
                    <a:pt x="35" y="63"/>
                    <a:pt x="35" y="63"/>
                  </a:cubicBezTo>
                  <a:cubicBezTo>
                    <a:pt x="16" y="63"/>
                    <a:pt x="1" y="78"/>
                    <a:pt x="1" y="93"/>
                  </a:cubicBezTo>
                  <a:cubicBezTo>
                    <a:pt x="-2" y="111"/>
                    <a:pt x="13" y="129"/>
                    <a:pt x="35" y="129"/>
                  </a:cubicBezTo>
                  <a:cubicBezTo>
                    <a:pt x="68" y="129"/>
                    <a:pt x="68" y="129"/>
                    <a:pt x="68" y="129"/>
                  </a:cubicBezTo>
                  <a:cubicBezTo>
                    <a:pt x="68" y="159"/>
                    <a:pt x="68" y="159"/>
                    <a:pt x="68" y="159"/>
                  </a:cubicBezTo>
                  <a:cubicBezTo>
                    <a:pt x="68" y="177"/>
                    <a:pt x="79" y="192"/>
                    <a:pt x="93" y="192"/>
                  </a:cubicBezTo>
                  <a:cubicBezTo>
                    <a:pt x="112" y="195"/>
                    <a:pt x="130" y="181"/>
                    <a:pt x="130" y="162"/>
                  </a:cubicBezTo>
                  <a:cubicBezTo>
                    <a:pt x="130" y="129"/>
                    <a:pt x="130" y="129"/>
                    <a:pt x="130" y="129"/>
                  </a:cubicBezTo>
                  <a:cubicBezTo>
                    <a:pt x="163" y="129"/>
                    <a:pt x="163" y="129"/>
                    <a:pt x="163" y="129"/>
                  </a:cubicBezTo>
                  <a:cubicBezTo>
                    <a:pt x="181" y="129"/>
                    <a:pt x="196" y="111"/>
                    <a:pt x="196" y="93"/>
                  </a:cubicBezTo>
                  <a:cubicBezTo>
                    <a:pt x="192" y="78"/>
                    <a:pt x="177" y="63"/>
                    <a:pt x="163" y="63"/>
                  </a:cubicBezTo>
                  <a:close/>
                </a:path>
              </a:pathLst>
            </a:custGeom>
            <a:solidFill>
              <a:schemeClr val="lt1"/>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9" name="Google Shape;429;p34"/>
            <p:cNvSpPr/>
            <p:nvPr/>
          </p:nvSpPr>
          <p:spPr>
            <a:xfrm>
              <a:off x="2907892" y="2085103"/>
              <a:ext cx="15582" cy="15335"/>
            </a:xfrm>
            <a:custGeom>
              <a:avLst/>
              <a:gdLst/>
              <a:ahLst/>
              <a:cxnLst/>
              <a:rect l="l" t="t" r="r" b="b"/>
              <a:pathLst>
                <a:path w="63" h="62" extrusionOk="0">
                  <a:moveTo>
                    <a:pt x="30" y="62"/>
                  </a:moveTo>
                  <a:lnTo>
                    <a:pt x="30" y="62"/>
                  </a:lnTo>
                  <a:cubicBezTo>
                    <a:pt x="48" y="62"/>
                    <a:pt x="63" y="51"/>
                    <a:pt x="63" y="33"/>
                  </a:cubicBezTo>
                  <a:cubicBezTo>
                    <a:pt x="63" y="14"/>
                    <a:pt x="48" y="0"/>
                    <a:pt x="30" y="0"/>
                  </a:cubicBezTo>
                  <a:cubicBezTo>
                    <a:pt x="15" y="0"/>
                    <a:pt x="0" y="14"/>
                    <a:pt x="0" y="33"/>
                  </a:cubicBezTo>
                  <a:cubicBezTo>
                    <a:pt x="0" y="51"/>
                    <a:pt x="15" y="62"/>
                    <a:pt x="30" y="6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0" name="Google Shape;430;p34"/>
            <p:cNvSpPr/>
            <p:nvPr/>
          </p:nvSpPr>
          <p:spPr>
            <a:xfrm>
              <a:off x="3125552" y="2410604"/>
              <a:ext cx="15582" cy="15335"/>
            </a:xfrm>
            <a:custGeom>
              <a:avLst/>
              <a:gdLst/>
              <a:ahLst/>
              <a:cxnLst/>
              <a:rect l="l" t="t" r="r" b="b"/>
              <a:pathLst>
                <a:path w="63" h="62" extrusionOk="0">
                  <a:moveTo>
                    <a:pt x="30" y="0"/>
                  </a:moveTo>
                  <a:lnTo>
                    <a:pt x="30" y="0"/>
                  </a:lnTo>
                  <a:cubicBezTo>
                    <a:pt x="15" y="0"/>
                    <a:pt x="0" y="15"/>
                    <a:pt x="0" y="29"/>
                  </a:cubicBezTo>
                  <a:cubicBezTo>
                    <a:pt x="0" y="48"/>
                    <a:pt x="15" y="62"/>
                    <a:pt x="30" y="62"/>
                  </a:cubicBezTo>
                  <a:cubicBezTo>
                    <a:pt x="48" y="62"/>
                    <a:pt x="63" y="48"/>
                    <a:pt x="63" y="29"/>
                  </a:cubicBezTo>
                  <a:cubicBezTo>
                    <a:pt x="63" y="15"/>
                    <a:pt x="48" y="0"/>
                    <a:pt x="3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1" name="Google Shape;431;p34"/>
            <p:cNvSpPr/>
            <p:nvPr/>
          </p:nvSpPr>
          <p:spPr>
            <a:xfrm>
              <a:off x="3011527" y="2443253"/>
              <a:ext cx="15335" cy="15335"/>
            </a:xfrm>
            <a:custGeom>
              <a:avLst/>
              <a:gdLst/>
              <a:ahLst/>
              <a:cxnLst/>
              <a:rect l="l" t="t" r="r" b="b"/>
              <a:pathLst>
                <a:path w="62" h="62" extrusionOk="0">
                  <a:moveTo>
                    <a:pt x="33" y="0"/>
                  </a:moveTo>
                  <a:lnTo>
                    <a:pt x="33" y="0"/>
                  </a:lnTo>
                  <a:cubicBezTo>
                    <a:pt x="14" y="0"/>
                    <a:pt x="0" y="15"/>
                    <a:pt x="0" y="29"/>
                  </a:cubicBezTo>
                  <a:cubicBezTo>
                    <a:pt x="0" y="51"/>
                    <a:pt x="14" y="62"/>
                    <a:pt x="33" y="62"/>
                  </a:cubicBezTo>
                  <a:cubicBezTo>
                    <a:pt x="47" y="62"/>
                    <a:pt x="62" y="48"/>
                    <a:pt x="62" y="29"/>
                  </a:cubicBezTo>
                  <a:cubicBezTo>
                    <a:pt x="62" y="11"/>
                    <a:pt x="47"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5" name="Freeform: Shape 4">
            <a:extLst>
              <a:ext uri="{FF2B5EF4-FFF2-40B4-BE49-F238E27FC236}">
                <a16:creationId xmlns:a16="http://schemas.microsoft.com/office/drawing/2014/main" id="{D32408C4-06E6-045B-FED2-E95F534CC4E3}"/>
              </a:ext>
            </a:extLst>
          </p:cNvPr>
          <p:cNvSpPr/>
          <p:nvPr/>
        </p:nvSpPr>
        <p:spPr>
          <a:xfrm>
            <a:off x="-4670175" y="1375645"/>
            <a:ext cx="16498110" cy="3382471"/>
          </a:xfrm>
          <a:custGeom>
            <a:avLst/>
            <a:gdLst>
              <a:gd name="connsiteX0" fmla="*/ 8323751 w 16498110"/>
              <a:gd name="connsiteY0" fmla="*/ 113290 h 3382471"/>
              <a:gd name="connsiteX1" fmla="*/ 7888183 w 16498110"/>
              <a:gd name="connsiteY1" fmla="*/ 548858 h 3382471"/>
              <a:gd name="connsiteX2" fmla="*/ 7888183 w 16498110"/>
              <a:gd name="connsiteY2" fmla="*/ 2792787 h 3382471"/>
              <a:gd name="connsiteX3" fmla="*/ 8323751 w 16498110"/>
              <a:gd name="connsiteY3" fmla="*/ 3228355 h 3382471"/>
              <a:gd name="connsiteX4" fmla="*/ 10065972 w 16498110"/>
              <a:gd name="connsiteY4" fmla="*/ 3228355 h 3382471"/>
              <a:gd name="connsiteX5" fmla="*/ 10501540 w 16498110"/>
              <a:gd name="connsiteY5" fmla="*/ 2792787 h 3382471"/>
              <a:gd name="connsiteX6" fmla="*/ 10501540 w 16498110"/>
              <a:gd name="connsiteY6" fmla="*/ 548858 h 3382471"/>
              <a:gd name="connsiteX7" fmla="*/ 10065972 w 16498110"/>
              <a:gd name="connsiteY7" fmla="*/ 113290 h 3382471"/>
              <a:gd name="connsiteX8" fmla="*/ 0 w 16498110"/>
              <a:gd name="connsiteY8" fmla="*/ 0 h 3382471"/>
              <a:gd name="connsiteX9" fmla="*/ 16498110 w 16498110"/>
              <a:gd name="connsiteY9" fmla="*/ 0 h 3382471"/>
              <a:gd name="connsiteX10" fmla="*/ 16498110 w 16498110"/>
              <a:gd name="connsiteY10" fmla="*/ 3382471 h 3382471"/>
              <a:gd name="connsiteX11" fmla="*/ 0 w 16498110"/>
              <a:gd name="connsiteY11" fmla="*/ 3382471 h 338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98110" h="3382471">
                <a:moveTo>
                  <a:pt x="8323751" y="113290"/>
                </a:moveTo>
                <a:cubicBezTo>
                  <a:pt x="8083193" y="113290"/>
                  <a:pt x="7888183" y="308300"/>
                  <a:pt x="7888183" y="548858"/>
                </a:cubicBezTo>
                <a:lnTo>
                  <a:pt x="7888183" y="2792787"/>
                </a:lnTo>
                <a:cubicBezTo>
                  <a:pt x="7888183" y="3033345"/>
                  <a:pt x="8083193" y="3228355"/>
                  <a:pt x="8323751" y="3228355"/>
                </a:cubicBezTo>
                <a:lnTo>
                  <a:pt x="10065972" y="3228355"/>
                </a:lnTo>
                <a:cubicBezTo>
                  <a:pt x="10306530" y="3228355"/>
                  <a:pt x="10501540" y="3033345"/>
                  <a:pt x="10501540" y="2792787"/>
                </a:cubicBezTo>
                <a:lnTo>
                  <a:pt x="10501540" y="548858"/>
                </a:lnTo>
                <a:cubicBezTo>
                  <a:pt x="10501540" y="308300"/>
                  <a:pt x="10306530" y="113290"/>
                  <a:pt x="10065972" y="113290"/>
                </a:cubicBezTo>
                <a:close/>
                <a:moveTo>
                  <a:pt x="0" y="0"/>
                </a:moveTo>
                <a:lnTo>
                  <a:pt x="16498110" y="0"/>
                </a:lnTo>
                <a:lnTo>
                  <a:pt x="16498110" y="3382471"/>
                </a:lnTo>
                <a:lnTo>
                  <a:pt x="0" y="3382471"/>
                </a:lnTo>
                <a:close/>
              </a:path>
            </a:pathLst>
          </a:custGeom>
          <a:solidFill>
            <a:srgbClr val="091B1A">
              <a:alpha val="9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19013529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AI Tech Project by Slidesgo">
  <a:themeElements>
    <a:clrScheme name="Simple Light">
      <a:dk1>
        <a:srgbClr val="FFFFFF"/>
      </a:dk1>
      <a:lt1>
        <a:srgbClr val="56E8E8"/>
      </a:lt1>
      <a:dk2>
        <a:srgbClr val="040D0B"/>
      </a:dk2>
      <a:lt2>
        <a:srgbClr val="10342A"/>
      </a:lt2>
      <a:accent1>
        <a:srgbClr val="225769"/>
      </a:accent1>
      <a:accent2>
        <a:srgbClr val="2D6E70"/>
      </a:accent2>
      <a:accent3>
        <a:srgbClr val="3D9E95"/>
      </a:accent3>
      <a:accent4>
        <a:srgbClr val="1BC7CC"/>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1646</Words>
  <Application>Microsoft Office PowerPoint</Application>
  <PresentationFormat>On-screen Show (16:9)</PresentationFormat>
  <Paragraphs>141</Paragraphs>
  <Slides>21</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Times New Roman</vt:lpstr>
      <vt:lpstr>Arial Black</vt:lpstr>
      <vt:lpstr>Anaheim</vt:lpstr>
      <vt:lpstr>Chivo</vt:lpstr>
      <vt:lpstr>Nunito Light</vt:lpstr>
      <vt:lpstr>Aptos Narrow</vt:lpstr>
      <vt:lpstr>Chivo SemiBold</vt:lpstr>
      <vt:lpstr>Arial</vt:lpstr>
      <vt:lpstr>Barlow</vt:lpstr>
      <vt:lpstr>AI Tech Project by Slidesgo</vt:lpstr>
      <vt:lpstr>CAPSTONE  PROJECT</vt:lpstr>
      <vt:lpstr>TABLE OF CONTENTS</vt:lpstr>
      <vt:lpstr>PowerPoint Presentation</vt:lpstr>
      <vt:lpstr>PROPOSED SYSTEM</vt:lpstr>
      <vt:lpstr>BERT Extractive Summarization</vt:lpstr>
      <vt:lpstr>BERT Extractive Summarization</vt:lpstr>
      <vt:lpstr>BERT Extractive Summarization</vt:lpstr>
      <vt:lpstr>WordNet Integration</vt:lpstr>
      <vt:lpstr>WordNet Integration</vt:lpstr>
      <vt:lpstr>WordNet Integration</vt:lpstr>
      <vt:lpstr>ConceptNet Integration</vt:lpstr>
      <vt:lpstr>ConceptNet Integration</vt:lpstr>
      <vt:lpstr>ConceptNet Integration</vt:lpstr>
      <vt:lpstr>SYSTEM APPROACH</vt:lpstr>
      <vt:lpstr>LIBRARIES</vt:lpstr>
      <vt:lpstr>ALGORITHM FLOW</vt:lpstr>
      <vt:lpstr>PowerPoint Presentation</vt:lpstr>
      <vt:lpstr>PowerPoint Presentation</vt:lpstr>
      <vt:lpstr>RESULT</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Priyadharshini</dc:creator>
  <cp:lastModifiedBy>priyadharshini1301@outlook.com</cp:lastModifiedBy>
  <cp:revision>3</cp:revision>
  <dcterms:modified xsi:type="dcterms:W3CDTF">2024-03-30T13:04:40Z</dcterms:modified>
</cp:coreProperties>
</file>